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4" r:id="rId8"/>
    <p:sldId id="262" r:id="rId9"/>
    <p:sldId id="263" r:id="rId10"/>
    <p:sldId id="268" r:id="rId11"/>
    <p:sldId id="265" r:id="rId12"/>
    <p:sldId id="266" r:id="rId13"/>
    <p:sldId id="267" r:id="rId14"/>
    <p:sldId id="269" r:id="rId15"/>
    <p:sldId id="689" r:id="rId16"/>
    <p:sldId id="64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4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247"/>
    <p:restoredTop sz="94648"/>
  </p:normalViewPr>
  <p:slideViewPr>
    <p:cSldViewPr snapToGrid="0" snapToObjects="1">
      <p:cViewPr varScale="1">
        <p:scale>
          <a:sx n="97" d="100"/>
          <a:sy n="97" d="100"/>
        </p:scale>
        <p:origin x="216" y="6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E9607-5FFC-FC48-A97C-DC09581D759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FA4718A-08A1-334F-AEA8-E3EA96FB5A1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302E9DF-6E86-1E41-B62D-9D2BAB7F6CA9}"/>
              </a:ext>
            </a:extLst>
          </p:cNvPr>
          <p:cNvSpPr>
            <a:spLocks noGrp="1"/>
          </p:cNvSpPr>
          <p:nvPr>
            <p:ph type="dt" sz="half" idx="10"/>
          </p:nvPr>
        </p:nvSpPr>
        <p:spPr/>
        <p:txBody>
          <a:bodyPr/>
          <a:lstStyle/>
          <a:p>
            <a:fld id="{1464715F-7CBB-DA49-95DF-141813B2219C}" type="datetimeFigureOut">
              <a:rPr lang="en-US" smtClean="0"/>
              <a:t>5/23/22</a:t>
            </a:fld>
            <a:endParaRPr lang="en-US"/>
          </a:p>
        </p:txBody>
      </p:sp>
      <p:sp>
        <p:nvSpPr>
          <p:cNvPr id="5" name="Footer Placeholder 4">
            <a:extLst>
              <a:ext uri="{FF2B5EF4-FFF2-40B4-BE49-F238E27FC236}">
                <a16:creationId xmlns:a16="http://schemas.microsoft.com/office/drawing/2014/main" id="{3D610CB0-1562-5949-A756-370A8B8465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5DAD9B-0E8A-1944-9692-C197E4F27B73}"/>
              </a:ext>
            </a:extLst>
          </p:cNvPr>
          <p:cNvSpPr>
            <a:spLocks noGrp="1"/>
          </p:cNvSpPr>
          <p:nvPr>
            <p:ph type="sldNum" sz="quarter" idx="12"/>
          </p:nvPr>
        </p:nvSpPr>
        <p:spPr/>
        <p:txBody>
          <a:bodyPr/>
          <a:lstStyle/>
          <a:p>
            <a:fld id="{C6FF35AC-38A0-4E4B-AC22-0365A0FBA523}" type="slidenum">
              <a:rPr lang="en-US" smtClean="0"/>
              <a:t>‹#›</a:t>
            </a:fld>
            <a:endParaRPr lang="en-US"/>
          </a:p>
        </p:txBody>
      </p:sp>
    </p:spTree>
    <p:extLst>
      <p:ext uri="{BB962C8B-B14F-4D97-AF65-F5344CB8AC3E}">
        <p14:creationId xmlns:p14="http://schemas.microsoft.com/office/powerpoint/2010/main" val="10852856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0F5317-A059-5C43-BE98-65CFE14421C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39674DA-1567-4548-A721-BF058A17E23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5ECE3-341C-1F4D-88C6-A5181334967F}"/>
              </a:ext>
            </a:extLst>
          </p:cNvPr>
          <p:cNvSpPr>
            <a:spLocks noGrp="1"/>
          </p:cNvSpPr>
          <p:nvPr>
            <p:ph type="dt" sz="half" idx="10"/>
          </p:nvPr>
        </p:nvSpPr>
        <p:spPr/>
        <p:txBody>
          <a:bodyPr/>
          <a:lstStyle/>
          <a:p>
            <a:fld id="{1464715F-7CBB-DA49-95DF-141813B2219C}" type="datetimeFigureOut">
              <a:rPr lang="en-US" smtClean="0"/>
              <a:t>5/23/22</a:t>
            </a:fld>
            <a:endParaRPr lang="en-US"/>
          </a:p>
        </p:txBody>
      </p:sp>
      <p:sp>
        <p:nvSpPr>
          <p:cNvPr id="5" name="Footer Placeholder 4">
            <a:extLst>
              <a:ext uri="{FF2B5EF4-FFF2-40B4-BE49-F238E27FC236}">
                <a16:creationId xmlns:a16="http://schemas.microsoft.com/office/drawing/2014/main" id="{F999283C-256B-8947-A94F-D0009C1714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A5CE37-B023-7E47-A289-9209BB8511A1}"/>
              </a:ext>
            </a:extLst>
          </p:cNvPr>
          <p:cNvSpPr>
            <a:spLocks noGrp="1"/>
          </p:cNvSpPr>
          <p:nvPr>
            <p:ph type="sldNum" sz="quarter" idx="12"/>
          </p:nvPr>
        </p:nvSpPr>
        <p:spPr/>
        <p:txBody>
          <a:bodyPr/>
          <a:lstStyle/>
          <a:p>
            <a:fld id="{C6FF35AC-38A0-4E4B-AC22-0365A0FBA523}" type="slidenum">
              <a:rPr lang="en-US" smtClean="0"/>
              <a:t>‹#›</a:t>
            </a:fld>
            <a:endParaRPr lang="en-US"/>
          </a:p>
        </p:txBody>
      </p:sp>
    </p:spTree>
    <p:extLst>
      <p:ext uri="{BB962C8B-B14F-4D97-AF65-F5344CB8AC3E}">
        <p14:creationId xmlns:p14="http://schemas.microsoft.com/office/powerpoint/2010/main" val="3383478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C9684A-519F-7841-B26E-DCA9C9FC577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15BF124-8F7A-594A-A799-0BF4EF4D2E1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E511E9-9CCD-594E-B168-6431D45E9026}"/>
              </a:ext>
            </a:extLst>
          </p:cNvPr>
          <p:cNvSpPr>
            <a:spLocks noGrp="1"/>
          </p:cNvSpPr>
          <p:nvPr>
            <p:ph type="dt" sz="half" idx="10"/>
          </p:nvPr>
        </p:nvSpPr>
        <p:spPr/>
        <p:txBody>
          <a:bodyPr/>
          <a:lstStyle/>
          <a:p>
            <a:fld id="{1464715F-7CBB-DA49-95DF-141813B2219C}" type="datetimeFigureOut">
              <a:rPr lang="en-US" smtClean="0"/>
              <a:t>5/23/22</a:t>
            </a:fld>
            <a:endParaRPr lang="en-US"/>
          </a:p>
        </p:txBody>
      </p:sp>
      <p:sp>
        <p:nvSpPr>
          <p:cNvPr id="5" name="Footer Placeholder 4">
            <a:extLst>
              <a:ext uri="{FF2B5EF4-FFF2-40B4-BE49-F238E27FC236}">
                <a16:creationId xmlns:a16="http://schemas.microsoft.com/office/drawing/2014/main" id="{66E1FDF2-CD22-DA41-8040-338D6815DA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D140A6-31CC-3641-8FEF-073C898CE84A}"/>
              </a:ext>
            </a:extLst>
          </p:cNvPr>
          <p:cNvSpPr>
            <a:spLocks noGrp="1"/>
          </p:cNvSpPr>
          <p:nvPr>
            <p:ph type="sldNum" sz="quarter" idx="12"/>
          </p:nvPr>
        </p:nvSpPr>
        <p:spPr/>
        <p:txBody>
          <a:bodyPr/>
          <a:lstStyle/>
          <a:p>
            <a:fld id="{C6FF35AC-38A0-4E4B-AC22-0365A0FBA523}" type="slidenum">
              <a:rPr lang="en-US" smtClean="0"/>
              <a:t>‹#›</a:t>
            </a:fld>
            <a:endParaRPr lang="en-US"/>
          </a:p>
        </p:txBody>
      </p:sp>
    </p:spTree>
    <p:extLst>
      <p:ext uri="{BB962C8B-B14F-4D97-AF65-F5344CB8AC3E}">
        <p14:creationId xmlns:p14="http://schemas.microsoft.com/office/powerpoint/2010/main" val="834798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74EB9-FDA0-664F-A756-93579E905A9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81520E-CA29-FE4D-BF53-8BD29A3B139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F5C67F-AC5F-0247-8DA8-72D053A66E0D}"/>
              </a:ext>
            </a:extLst>
          </p:cNvPr>
          <p:cNvSpPr>
            <a:spLocks noGrp="1"/>
          </p:cNvSpPr>
          <p:nvPr>
            <p:ph type="dt" sz="half" idx="10"/>
          </p:nvPr>
        </p:nvSpPr>
        <p:spPr/>
        <p:txBody>
          <a:bodyPr/>
          <a:lstStyle/>
          <a:p>
            <a:fld id="{1464715F-7CBB-DA49-95DF-141813B2219C}" type="datetimeFigureOut">
              <a:rPr lang="en-US" smtClean="0"/>
              <a:t>5/23/22</a:t>
            </a:fld>
            <a:endParaRPr lang="en-US"/>
          </a:p>
        </p:txBody>
      </p:sp>
      <p:sp>
        <p:nvSpPr>
          <p:cNvPr id="5" name="Footer Placeholder 4">
            <a:extLst>
              <a:ext uri="{FF2B5EF4-FFF2-40B4-BE49-F238E27FC236}">
                <a16:creationId xmlns:a16="http://schemas.microsoft.com/office/drawing/2014/main" id="{995E1032-7C3E-0342-A1D5-FD49EFDF6D5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8CFAA2-9ECC-3A4D-A477-2E300C8B4854}"/>
              </a:ext>
            </a:extLst>
          </p:cNvPr>
          <p:cNvSpPr>
            <a:spLocks noGrp="1"/>
          </p:cNvSpPr>
          <p:nvPr>
            <p:ph type="sldNum" sz="quarter" idx="12"/>
          </p:nvPr>
        </p:nvSpPr>
        <p:spPr/>
        <p:txBody>
          <a:bodyPr/>
          <a:lstStyle/>
          <a:p>
            <a:fld id="{C6FF35AC-38A0-4E4B-AC22-0365A0FBA523}" type="slidenum">
              <a:rPr lang="en-US" smtClean="0"/>
              <a:t>‹#›</a:t>
            </a:fld>
            <a:endParaRPr lang="en-US"/>
          </a:p>
        </p:txBody>
      </p:sp>
    </p:spTree>
    <p:extLst>
      <p:ext uri="{BB962C8B-B14F-4D97-AF65-F5344CB8AC3E}">
        <p14:creationId xmlns:p14="http://schemas.microsoft.com/office/powerpoint/2010/main" val="638221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ED08E6-E7B9-1847-9FC0-B03DD51595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E9367C3-2FFF-2146-9094-2C78A04A72D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184F5F7-4C96-A644-9EBA-5E2E0BD2BFFD}"/>
              </a:ext>
            </a:extLst>
          </p:cNvPr>
          <p:cNvSpPr>
            <a:spLocks noGrp="1"/>
          </p:cNvSpPr>
          <p:nvPr>
            <p:ph type="dt" sz="half" idx="10"/>
          </p:nvPr>
        </p:nvSpPr>
        <p:spPr/>
        <p:txBody>
          <a:bodyPr/>
          <a:lstStyle/>
          <a:p>
            <a:fld id="{1464715F-7CBB-DA49-95DF-141813B2219C}" type="datetimeFigureOut">
              <a:rPr lang="en-US" smtClean="0"/>
              <a:t>5/23/22</a:t>
            </a:fld>
            <a:endParaRPr lang="en-US"/>
          </a:p>
        </p:txBody>
      </p:sp>
      <p:sp>
        <p:nvSpPr>
          <p:cNvPr id="5" name="Footer Placeholder 4">
            <a:extLst>
              <a:ext uri="{FF2B5EF4-FFF2-40B4-BE49-F238E27FC236}">
                <a16:creationId xmlns:a16="http://schemas.microsoft.com/office/drawing/2014/main" id="{FE648451-224F-6A4F-BA23-7CD2699094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ED6BB7-B617-2A41-8C0B-251338B60963}"/>
              </a:ext>
            </a:extLst>
          </p:cNvPr>
          <p:cNvSpPr>
            <a:spLocks noGrp="1"/>
          </p:cNvSpPr>
          <p:nvPr>
            <p:ph type="sldNum" sz="quarter" idx="12"/>
          </p:nvPr>
        </p:nvSpPr>
        <p:spPr/>
        <p:txBody>
          <a:bodyPr/>
          <a:lstStyle/>
          <a:p>
            <a:fld id="{C6FF35AC-38A0-4E4B-AC22-0365A0FBA523}" type="slidenum">
              <a:rPr lang="en-US" smtClean="0"/>
              <a:t>‹#›</a:t>
            </a:fld>
            <a:endParaRPr lang="en-US"/>
          </a:p>
        </p:txBody>
      </p:sp>
    </p:spTree>
    <p:extLst>
      <p:ext uri="{BB962C8B-B14F-4D97-AF65-F5344CB8AC3E}">
        <p14:creationId xmlns:p14="http://schemas.microsoft.com/office/powerpoint/2010/main" val="25976878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2C1B8-ED9F-414A-B23E-238EDFDC6F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6DD824A-7CCA-F746-8FA7-69745A892DA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B207E9A-028E-9440-8B63-CA717FEBD96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D26053E-D1AD-A945-A265-8E80CA8D11F1}"/>
              </a:ext>
            </a:extLst>
          </p:cNvPr>
          <p:cNvSpPr>
            <a:spLocks noGrp="1"/>
          </p:cNvSpPr>
          <p:nvPr>
            <p:ph type="dt" sz="half" idx="10"/>
          </p:nvPr>
        </p:nvSpPr>
        <p:spPr/>
        <p:txBody>
          <a:bodyPr/>
          <a:lstStyle/>
          <a:p>
            <a:fld id="{1464715F-7CBB-DA49-95DF-141813B2219C}" type="datetimeFigureOut">
              <a:rPr lang="en-US" smtClean="0"/>
              <a:t>5/23/22</a:t>
            </a:fld>
            <a:endParaRPr lang="en-US"/>
          </a:p>
        </p:txBody>
      </p:sp>
      <p:sp>
        <p:nvSpPr>
          <p:cNvPr id="6" name="Footer Placeholder 5">
            <a:extLst>
              <a:ext uri="{FF2B5EF4-FFF2-40B4-BE49-F238E27FC236}">
                <a16:creationId xmlns:a16="http://schemas.microsoft.com/office/drawing/2014/main" id="{986D6987-CB39-1D45-90D8-8A6617593E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DA4F13E-82F5-9A42-878C-F4775FB4A041}"/>
              </a:ext>
            </a:extLst>
          </p:cNvPr>
          <p:cNvSpPr>
            <a:spLocks noGrp="1"/>
          </p:cNvSpPr>
          <p:nvPr>
            <p:ph type="sldNum" sz="quarter" idx="12"/>
          </p:nvPr>
        </p:nvSpPr>
        <p:spPr/>
        <p:txBody>
          <a:bodyPr/>
          <a:lstStyle/>
          <a:p>
            <a:fld id="{C6FF35AC-38A0-4E4B-AC22-0365A0FBA523}" type="slidenum">
              <a:rPr lang="en-US" smtClean="0"/>
              <a:t>‹#›</a:t>
            </a:fld>
            <a:endParaRPr lang="en-US"/>
          </a:p>
        </p:txBody>
      </p:sp>
    </p:spTree>
    <p:extLst>
      <p:ext uri="{BB962C8B-B14F-4D97-AF65-F5344CB8AC3E}">
        <p14:creationId xmlns:p14="http://schemas.microsoft.com/office/powerpoint/2010/main" val="2554968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ADEE5-F3D1-5C4C-939E-2C407322D14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66356FA-AC60-1E4A-8CF4-C1145B8356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31CC52-FC6A-DD49-857C-EDB226C0015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8B0360F-1E33-924E-A998-996326FA15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05482F-9359-0A43-A98F-0D67A1031EE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1BB848D-C565-9E46-AEC2-6007DFFB2791}"/>
              </a:ext>
            </a:extLst>
          </p:cNvPr>
          <p:cNvSpPr>
            <a:spLocks noGrp="1"/>
          </p:cNvSpPr>
          <p:nvPr>
            <p:ph type="dt" sz="half" idx="10"/>
          </p:nvPr>
        </p:nvSpPr>
        <p:spPr/>
        <p:txBody>
          <a:bodyPr/>
          <a:lstStyle/>
          <a:p>
            <a:fld id="{1464715F-7CBB-DA49-95DF-141813B2219C}" type="datetimeFigureOut">
              <a:rPr lang="en-US" smtClean="0"/>
              <a:t>5/23/22</a:t>
            </a:fld>
            <a:endParaRPr lang="en-US"/>
          </a:p>
        </p:txBody>
      </p:sp>
      <p:sp>
        <p:nvSpPr>
          <p:cNvPr id="8" name="Footer Placeholder 7">
            <a:extLst>
              <a:ext uri="{FF2B5EF4-FFF2-40B4-BE49-F238E27FC236}">
                <a16:creationId xmlns:a16="http://schemas.microsoft.com/office/drawing/2014/main" id="{237E163E-8F7F-D24B-B197-2268DE673F0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D884A88-0913-B34A-A3F1-69685BB607C1}"/>
              </a:ext>
            </a:extLst>
          </p:cNvPr>
          <p:cNvSpPr>
            <a:spLocks noGrp="1"/>
          </p:cNvSpPr>
          <p:nvPr>
            <p:ph type="sldNum" sz="quarter" idx="12"/>
          </p:nvPr>
        </p:nvSpPr>
        <p:spPr/>
        <p:txBody>
          <a:bodyPr/>
          <a:lstStyle/>
          <a:p>
            <a:fld id="{C6FF35AC-38A0-4E4B-AC22-0365A0FBA523}" type="slidenum">
              <a:rPr lang="en-US" smtClean="0"/>
              <a:t>‹#›</a:t>
            </a:fld>
            <a:endParaRPr lang="en-US"/>
          </a:p>
        </p:txBody>
      </p:sp>
    </p:spTree>
    <p:extLst>
      <p:ext uri="{BB962C8B-B14F-4D97-AF65-F5344CB8AC3E}">
        <p14:creationId xmlns:p14="http://schemas.microsoft.com/office/powerpoint/2010/main" val="36657668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4D8A2-2B2A-9E44-B996-937533B29E5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4C4B1F0-C32F-1943-94B6-6223BE413E67}"/>
              </a:ext>
            </a:extLst>
          </p:cNvPr>
          <p:cNvSpPr>
            <a:spLocks noGrp="1"/>
          </p:cNvSpPr>
          <p:nvPr>
            <p:ph type="dt" sz="half" idx="10"/>
          </p:nvPr>
        </p:nvSpPr>
        <p:spPr/>
        <p:txBody>
          <a:bodyPr/>
          <a:lstStyle/>
          <a:p>
            <a:fld id="{1464715F-7CBB-DA49-95DF-141813B2219C}" type="datetimeFigureOut">
              <a:rPr lang="en-US" smtClean="0"/>
              <a:t>5/23/22</a:t>
            </a:fld>
            <a:endParaRPr lang="en-US"/>
          </a:p>
        </p:txBody>
      </p:sp>
      <p:sp>
        <p:nvSpPr>
          <p:cNvPr id="4" name="Footer Placeholder 3">
            <a:extLst>
              <a:ext uri="{FF2B5EF4-FFF2-40B4-BE49-F238E27FC236}">
                <a16:creationId xmlns:a16="http://schemas.microsoft.com/office/drawing/2014/main" id="{3E2D53B1-6B87-DC48-A953-B147D9F50D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9A5E867-1B91-3346-A324-2A32690F6DD1}"/>
              </a:ext>
            </a:extLst>
          </p:cNvPr>
          <p:cNvSpPr>
            <a:spLocks noGrp="1"/>
          </p:cNvSpPr>
          <p:nvPr>
            <p:ph type="sldNum" sz="quarter" idx="12"/>
          </p:nvPr>
        </p:nvSpPr>
        <p:spPr/>
        <p:txBody>
          <a:bodyPr/>
          <a:lstStyle/>
          <a:p>
            <a:fld id="{C6FF35AC-38A0-4E4B-AC22-0365A0FBA523}" type="slidenum">
              <a:rPr lang="en-US" smtClean="0"/>
              <a:t>‹#›</a:t>
            </a:fld>
            <a:endParaRPr lang="en-US"/>
          </a:p>
        </p:txBody>
      </p:sp>
    </p:spTree>
    <p:extLst>
      <p:ext uri="{BB962C8B-B14F-4D97-AF65-F5344CB8AC3E}">
        <p14:creationId xmlns:p14="http://schemas.microsoft.com/office/powerpoint/2010/main" val="3579799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EFEFD79-D513-5D41-B581-91EAECB52EDB}"/>
              </a:ext>
            </a:extLst>
          </p:cNvPr>
          <p:cNvSpPr>
            <a:spLocks noGrp="1"/>
          </p:cNvSpPr>
          <p:nvPr>
            <p:ph type="dt" sz="half" idx="10"/>
          </p:nvPr>
        </p:nvSpPr>
        <p:spPr/>
        <p:txBody>
          <a:bodyPr/>
          <a:lstStyle/>
          <a:p>
            <a:fld id="{1464715F-7CBB-DA49-95DF-141813B2219C}" type="datetimeFigureOut">
              <a:rPr lang="en-US" smtClean="0"/>
              <a:t>5/23/22</a:t>
            </a:fld>
            <a:endParaRPr lang="en-US"/>
          </a:p>
        </p:txBody>
      </p:sp>
      <p:sp>
        <p:nvSpPr>
          <p:cNvPr id="3" name="Footer Placeholder 2">
            <a:extLst>
              <a:ext uri="{FF2B5EF4-FFF2-40B4-BE49-F238E27FC236}">
                <a16:creationId xmlns:a16="http://schemas.microsoft.com/office/drawing/2014/main" id="{5B8E7A92-8230-7449-83FD-7469AAE58FC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90430A9-F33D-1046-B0BD-8818AD3C2301}"/>
              </a:ext>
            </a:extLst>
          </p:cNvPr>
          <p:cNvSpPr>
            <a:spLocks noGrp="1"/>
          </p:cNvSpPr>
          <p:nvPr>
            <p:ph type="sldNum" sz="quarter" idx="12"/>
          </p:nvPr>
        </p:nvSpPr>
        <p:spPr/>
        <p:txBody>
          <a:bodyPr/>
          <a:lstStyle/>
          <a:p>
            <a:fld id="{C6FF35AC-38A0-4E4B-AC22-0365A0FBA523}" type="slidenum">
              <a:rPr lang="en-US" smtClean="0"/>
              <a:t>‹#›</a:t>
            </a:fld>
            <a:endParaRPr lang="en-US"/>
          </a:p>
        </p:txBody>
      </p:sp>
    </p:spTree>
    <p:extLst>
      <p:ext uri="{BB962C8B-B14F-4D97-AF65-F5344CB8AC3E}">
        <p14:creationId xmlns:p14="http://schemas.microsoft.com/office/powerpoint/2010/main" val="7587400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313F4-1A94-064B-814F-FCC7EBD5808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3E88895-0740-734E-A9A5-374B765615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273CA19-B8A5-8E42-AB98-337624AE98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5CF85A5-092E-6C41-BF77-74001BA9C9AB}"/>
              </a:ext>
            </a:extLst>
          </p:cNvPr>
          <p:cNvSpPr>
            <a:spLocks noGrp="1"/>
          </p:cNvSpPr>
          <p:nvPr>
            <p:ph type="dt" sz="half" idx="10"/>
          </p:nvPr>
        </p:nvSpPr>
        <p:spPr/>
        <p:txBody>
          <a:bodyPr/>
          <a:lstStyle/>
          <a:p>
            <a:fld id="{1464715F-7CBB-DA49-95DF-141813B2219C}" type="datetimeFigureOut">
              <a:rPr lang="en-US" smtClean="0"/>
              <a:t>5/23/22</a:t>
            </a:fld>
            <a:endParaRPr lang="en-US"/>
          </a:p>
        </p:txBody>
      </p:sp>
      <p:sp>
        <p:nvSpPr>
          <p:cNvPr id="6" name="Footer Placeholder 5">
            <a:extLst>
              <a:ext uri="{FF2B5EF4-FFF2-40B4-BE49-F238E27FC236}">
                <a16:creationId xmlns:a16="http://schemas.microsoft.com/office/drawing/2014/main" id="{7B3053CD-4147-E94D-A150-02C66ACF3C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11EB4D-97C9-644D-A9F5-D4513EEA6FAA}"/>
              </a:ext>
            </a:extLst>
          </p:cNvPr>
          <p:cNvSpPr>
            <a:spLocks noGrp="1"/>
          </p:cNvSpPr>
          <p:nvPr>
            <p:ph type="sldNum" sz="quarter" idx="12"/>
          </p:nvPr>
        </p:nvSpPr>
        <p:spPr/>
        <p:txBody>
          <a:bodyPr/>
          <a:lstStyle/>
          <a:p>
            <a:fld id="{C6FF35AC-38A0-4E4B-AC22-0365A0FBA523}" type="slidenum">
              <a:rPr lang="en-US" smtClean="0"/>
              <a:t>‹#›</a:t>
            </a:fld>
            <a:endParaRPr lang="en-US"/>
          </a:p>
        </p:txBody>
      </p:sp>
    </p:spTree>
    <p:extLst>
      <p:ext uri="{BB962C8B-B14F-4D97-AF65-F5344CB8AC3E}">
        <p14:creationId xmlns:p14="http://schemas.microsoft.com/office/powerpoint/2010/main" val="365515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9C36B-359B-DF4C-96E0-2A845E98F6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996D341-FEE4-844A-AC30-E9DD4A69301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D3FF754-FEC8-574A-AAD6-2EAD0C7895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72A7BC-7EEB-A94E-9BCE-0298ABB7A4F8}"/>
              </a:ext>
            </a:extLst>
          </p:cNvPr>
          <p:cNvSpPr>
            <a:spLocks noGrp="1"/>
          </p:cNvSpPr>
          <p:nvPr>
            <p:ph type="dt" sz="half" idx="10"/>
          </p:nvPr>
        </p:nvSpPr>
        <p:spPr/>
        <p:txBody>
          <a:bodyPr/>
          <a:lstStyle/>
          <a:p>
            <a:fld id="{1464715F-7CBB-DA49-95DF-141813B2219C}" type="datetimeFigureOut">
              <a:rPr lang="en-US" smtClean="0"/>
              <a:t>5/23/22</a:t>
            </a:fld>
            <a:endParaRPr lang="en-US"/>
          </a:p>
        </p:txBody>
      </p:sp>
      <p:sp>
        <p:nvSpPr>
          <p:cNvPr id="6" name="Footer Placeholder 5">
            <a:extLst>
              <a:ext uri="{FF2B5EF4-FFF2-40B4-BE49-F238E27FC236}">
                <a16:creationId xmlns:a16="http://schemas.microsoft.com/office/drawing/2014/main" id="{294A5C0F-FAB2-C841-B6EC-DC063F27B7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545744-7B5D-C840-9AB4-FC8228DED717}"/>
              </a:ext>
            </a:extLst>
          </p:cNvPr>
          <p:cNvSpPr>
            <a:spLocks noGrp="1"/>
          </p:cNvSpPr>
          <p:nvPr>
            <p:ph type="sldNum" sz="quarter" idx="12"/>
          </p:nvPr>
        </p:nvSpPr>
        <p:spPr/>
        <p:txBody>
          <a:bodyPr/>
          <a:lstStyle/>
          <a:p>
            <a:fld id="{C6FF35AC-38A0-4E4B-AC22-0365A0FBA523}" type="slidenum">
              <a:rPr lang="en-US" smtClean="0"/>
              <a:t>‹#›</a:t>
            </a:fld>
            <a:endParaRPr lang="en-US"/>
          </a:p>
        </p:txBody>
      </p:sp>
    </p:spTree>
    <p:extLst>
      <p:ext uri="{BB962C8B-B14F-4D97-AF65-F5344CB8AC3E}">
        <p14:creationId xmlns:p14="http://schemas.microsoft.com/office/powerpoint/2010/main" val="2063349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D01C9C-E418-364F-8324-F325F1315A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BB0121E-5567-864A-B531-2F6FC2B853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BB59F2-7EDF-0042-AD47-47E17CC9EA8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64715F-7CBB-DA49-95DF-141813B2219C}" type="datetimeFigureOut">
              <a:rPr lang="en-US" smtClean="0"/>
              <a:t>5/23/22</a:t>
            </a:fld>
            <a:endParaRPr lang="en-US"/>
          </a:p>
        </p:txBody>
      </p:sp>
      <p:sp>
        <p:nvSpPr>
          <p:cNvPr id="5" name="Footer Placeholder 4">
            <a:extLst>
              <a:ext uri="{FF2B5EF4-FFF2-40B4-BE49-F238E27FC236}">
                <a16:creationId xmlns:a16="http://schemas.microsoft.com/office/drawing/2014/main" id="{CEB91794-FB72-5049-B807-0874DE7657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BD1E89C-52DB-6B48-9355-51D015F2FF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FF35AC-38A0-4E4B-AC22-0365A0FBA523}" type="slidenum">
              <a:rPr lang="en-US" smtClean="0"/>
              <a:t>‹#›</a:t>
            </a:fld>
            <a:endParaRPr lang="en-US"/>
          </a:p>
        </p:txBody>
      </p:sp>
    </p:spTree>
    <p:extLst>
      <p:ext uri="{BB962C8B-B14F-4D97-AF65-F5344CB8AC3E}">
        <p14:creationId xmlns:p14="http://schemas.microsoft.com/office/powerpoint/2010/main" val="14193790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mailto:megan@devotedcreations.com" TargetMode="External"/><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7BDAC5B6-20CE-447F-8BA1-F2274AC7AE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Shape 72">
            <a:extLst>
              <a:ext uri="{FF2B5EF4-FFF2-40B4-BE49-F238E27FC236}">
                <a16:creationId xmlns:a16="http://schemas.microsoft.com/office/drawing/2014/main" id="{D1D22B31-BF8F-446B-9009-8A251FB177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custGeom>
            <a:avLst/>
            <a:gdLst>
              <a:gd name="connsiteX0" fmla="*/ 3094406 w 12192000"/>
              <a:gd name="connsiteY0" fmla="*/ 283966 h 6858000"/>
              <a:gd name="connsiteX1" fmla="*/ 3038833 w 12192000"/>
              <a:gd name="connsiteY1" fmla="*/ 309661 h 6858000"/>
              <a:gd name="connsiteX2" fmla="*/ 3348384 w 12192000"/>
              <a:gd name="connsiteY2" fmla="*/ 406000 h 6858000"/>
              <a:gd name="connsiteX3" fmla="*/ 2864309 w 12192000"/>
              <a:gd name="connsiteY3" fmla="*/ 355295 h 6858000"/>
              <a:gd name="connsiteX4" fmla="*/ 2856039 w 12192000"/>
              <a:gd name="connsiteY4" fmla="*/ 388058 h 6858000"/>
              <a:gd name="connsiteX5" fmla="*/ 3405794 w 12192000"/>
              <a:gd name="connsiteY5" fmla="*/ 512089 h 6858000"/>
              <a:gd name="connsiteX6" fmla="*/ 3356651 w 12192000"/>
              <a:gd name="connsiteY6" fmla="*/ 531204 h 6858000"/>
              <a:gd name="connsiteX7" fmla="*/ 3064552 w 12192000"/>
              <a:gd name="connsiteY7" fmla="*/ 483228 h 6858000"/>
              <a:gd name="connsiteX8" fmla="*/ 3005765 w 12192000"/>
              <a:gd name="connsiteY8" fmla="*/ 495708 h 6858000"/>
              <a:gd name="connsiteX9" fmla="*/ 3034700 w 12192000"/>
              <a:gd name="connsiteY9" fmla="*/ 553823 h 6858000"/>
              <a:gd name="connsiteX10" fmla="*/ 3161459 w 12192000"/>
              <a:gd name="connsiteY10" fmla="*/ 576445 h 6858000"/>
              <a:gd name="connsiteX11" fmla="*/ 3358949 w 12192000"/>
              <a:gd name="connsiteY11" fmla="*/ 712961 h 6858000"/>
              <a:gd name="connsiteX12" fmla="*/ 3059960 w 12192000"/>
              <a:gd name="connsiteY12" fmla="*/ 696576 h 6858000"/>
              <a:gd name="connsiteX13" fmla="*/ 3007143 w 12192000"/>
              <a:gd name="connsiteY13" fmla="*/ 729732 h 6858000"/>
              <a:gd name="connsiteX14" fmla="*/ 2986935 w 12192000"/>
              <a:gd name="connsiteY14" fmla="*/ 772635 h 6858000"/>
              <a:gd name="connsiteX15" fmla="*/ 2871197 w 12192000"/>
              <a:gd name="connsiteY15" fmla="*/ 808127 h 6858000"/>
              <a:gd name="connsiteX16" fmla="*/ 3053071 w 12192000"/>
              <a:gd name="connsiteY16" fmla="*/ 847913 h 6858000"/>
              <a:gd name="connsiteX17" fmla="*/ 2858796 w 12192000"/>
              <a:gd name="connsiteY17" fmla="*/ 847913 h 6858000"/>
              <a:gd name="connsiteX18" fmla="*/ 2635588 w 12192000"/>
              <a:gd name="connsiteY18" fmla="*/ 820611 h 6858000"/>
              <a:gd name="connsiteX19" fmla="*/ 2397683 w 12192000"/>
              <a:gd name="connsiteY19" fmla="*/ 829190 h 6858000"/>
              <a:gd name="connsiteX20" fmla="*/ 1921874 w 12192000"/>
              <a:gd name="connsiteY20" fmla="*/ 778877 h 6858000"/>
              <a:gd name="connsiteX21" fmla="*/ 1695450 w 12192000"/>
              <a:gd name="connsiteY21" fmla="*/ 782386 h 6858000"/>
              <a:gd name="connsiteX22" fmla="*/ 2954324 w 12192000"/>
              <a:gd name="connsiteY22" fmla="*/ 1120940 h 6858000"/>
              <a:gd name="connsiteX23" fmla="*/ 2890028 w 12192000"/>
              <a:gd name="connsiteY23" fmla="*/ 1195435 h 6858000"/>
              <a:gd name="connsiteX24" fmla="*/ 3153652 w 12192000"/>
              <a:gd name="connsiteY24" fmla="*/ 1276563 h 6858000"/>
              <a:gd name="connsiteX25" fmla="*/ 3218410 w 12192000"/>
              <a:gd name="connsiteY25" fmla="*/ 1356911 h 6858000"/>
              <a:gd name="connsiteX26" fmla="*/ 3137118 w 12192000"/>
              <a:gd name="connsiteY26" fmla="*/ 1349891 h 6858000"/>
              <a:gd name="connsiteX27" fmla="*/ 3067309 w 12192000"/>
              <a:gd name="connsiteY27" fmla="*/ 1365102 h 6858000"/>
              <a:gd name="connsiteX28" fmla="*/ 3096243 w 12192000"/>
              <a:gd name="connsiteY28" fmla="*/ 1467292 h 6858000"/>
              <a:gd name="connsiteX29" fmla="*/ 3468716 w 12192000"/>
              <a:gd name="connsiteY29" fmla="*/ 1599125 h 6858000"/>
              <a:gd name="connsiteX30" fmla="*/ 3502241 w 12192000"/>
              <a:gd name="connsiteY30" fmla="*/ 1642029 h 6858000"/>
              <a:gd name="connsiteX31" fmla="*/ 3457692 w 12192000"/>
              <a:gd name="connsiteY31" fmla="*/ 1672453 h 6858000"/>
              <a:gd name="connsiteX32" fmla="*/ 3337362 w 12192000"/>
              <a:gd name="connsiteY32" fmla="*/ 1688053 h 6858000"/>
              <a:gd name="connsiteX33" fmla="*/ 3505915 w 12192000"/>
              <a:gd name="connsiteY33" fmla="*/ 1834318 h 6858000"/>
              <a:gd name="connsiteX34" fmla="*/ 3567458 w 12192000"/>
              <a:gd name="connsiteY34" fmla="*/ 1874880 h 6858000"/>
              <a:gd name="connsiteX35" fmla="*/ 3672634 w 12192000"/>
              <a:gd name="connsiteY35" fmla="*/ 1937678 h 6858000"/>
              <a:gd name="connsiteX36" fmla="*/ 3674470 w 12192000"/>
              <a:gd name="connsiteY36" fmla="*/ 1956789 h 6858000"/>
              <a:gd name="connsiteX37" fmla="*/ 3531176 w 12192000"/>
              <a:gd name="connsiteY37" fmla="*/ 2024266 h 6858000"/>
              <a:gd name="connsiteX38" fmla="*/ 3272604 w 12192000"/>
              <a:gd name="connsiteY38" fmla="*/ 2005933 h 6858000"/>
              <a:gd name="connsiteX39" fmla="*/ 3654720 w 12192000"/>
              <a:gd name="connsiteY39" fmla="*/ 2106564 h 6858000"/>
              <a:gd name="connsiteX40" fmla="*/ 2417892 w 12192000"/>
              <a:gd name="connsiteY40" fmla="*/ 1866690 h 6858000"/>
              <a:gd name="connsiteX41" fmla="*/ 2496888 w 12192000"/>
              <a:gd name="connsiteY41" fmla="*/ 1929487 h 6858000"/>
              <a:gd name="connsiteX42" fmla="*/ 2929526 w 12192000"/>
              <a:gd name="connsiteY42" fmla="*/ 2094862 h 6858000"/>
              <a:gd name="connsiteX43" fmla="*/ 3052152 w 12192000"/>
              <a:gd name="connsiteY43" fmla="*/ 2198613 h 6858000"/>
              <a:gd name="connsiteX44" fmla="*/ 3180748 w 12192000"/>
              <a:gd name="connsiteY44" fmla="*/ 2255948 h 6858000"/>
              <a:gd name="connsiteX45" fmla="*/ 3361244 w 12192000"/>
              <a:gd name="connsiteY45" fmla="*/ 2254777 h 6858000"/>
              <a:gd name="connsiteX46" fmla="*/ 3489382 w 12192000"/>
              <a:gd name="connsiteY46" fmla="*/ 2342926 h 6858000"/>
              <a:gd name="connsiteX47" fmla="*/ 3355733 w 12192000"/>
              <a:gd name="connsiteY47" fmla="*/ 2361649 h 6858000"/>
              <a:gd name="connsiteX48" fmla="*/ 3199121 w 12192000"/>
              <a:gd name="connsiteY48" fmla="*/ 2347216 h 6858000"/>
              <a:gd name="connsiteX49" fmla="*/ 2861091 w 12192000"/>
              <a:gd name="connsiteY49" fmla="*/ 2351896 h 6858000"/>
              <a:gd name="connsiteX50" fmla="*/ 2667278 w 12192000"/>
              <a:gd name="connsiteY50" fmla="*/ 2369058 h 6858000"/>
              <a:gd name="connsiteX51" fmla="*/ 2221781 w 12192000"/>
              <a:gd name="connsiteY51" fmla="*/ 2339805 h 6858000"/>
              <a:gd name="connsiteX52" fmla="*/ 2247961 w 12192000"/>
              <a:gd name="connsiteY52" fmla="*/ 2414693 h 6858000"/>
              <a:gd name="connsiteX53" fmla="*/ 2231425 w 12192000"/>
              <a:gd name="connsiteY53" fmla="*/ 2479828 h 6858000"/>
              <a:gd name="connsiteX54" fmla="*/ 2224996 w 12192000"/>
              <a:gd name="connsiteY54" fmla="*/ 2621414 h 6858000"/>
              <a:gd name="connsiteX55" fmla="*/ 2229131 w 12192000"/>
              <a:gd name="connsiteY55" fmla="*/ 2644426 h 6858000"/>
              <a:gd name="connsiteX56" fmla="*/ 2129466 w 12192000"/>
              <a:gd name="connsiteY56" fmla="*/ 2659247 h 6858000"/>
              <a:gd name="connsiteX57" fmla="*/ 2723312 w 12192000"/>
              <a:gd name="connsiteY57" fmla="*/ 2953726 h 6858000"/>
              <a:gd name="connsiteX58" fmla="*/ 2326496 w 12192000"/>
              <a:gd name="connsiteY58" fmla="*/ 2878838 h 6858000"/>
              <a:gd name="connsiteX59" fmla="*/ 2272759 w 12192000"/>
              <a:gd name="connsiteY59" fmla="*/ 3002480 h 6858000"/>
              <a:gd name="connsiteX60" fmla="*/ 2459226 w 12192000"/>
              <a:gd name="connsiteY60" fmla="*/ 3112471 h 6858000"/>
              <a:gd name="connsiteX61" fmla="*/ 2528117 w 12192000"/>
              <a:gd name="connsiteY61" fmla="*/ 3330111 h 6858000"/>
              <a:gd name="connsiteX62" fmla="*/ 2494590 w 12192000"/>
              <a:gd name="connsiteY62" fmla="*/ 3529029 h 6858000"/>
              <a:gd name="connsiteX63" fmla="*/ 2414677 w 12192000"/>
              <a:gd name="connsiteY63" fmla="*/ 3592215 h 6858000"/>
              <a:gd name="connsiteX64" fmla="*/ 2298940 w 12192000"/>
              <a:gd name="connsiteY64" fmla="*/ 3705716 h 6858000"/>
              <a:gd name="connsiteX65" fmla="*/ 2227294 w 12192000"/>
              <a:gd name="connsiteY65" fmla="*/ 3775921 h 6858000"/>
              <a:gd name="connsiteX66" fmla="*/ 1978366 w 12192000"/>
              <a:gd name="connsiteY66" fmla="*/ 3748620 h 6858000"/>
              <a:gd name="connsiteX67" fmla="*/ 2310421 w 12192000"/>
              <a:gd name="connsiteY67" fmla="*/ 3926868 h 6858000"/>
              <a:gd name="connsiteX68" fmla="*/ 2041285 w 12192000"/>
              <a:gd name="connsiteY68" fmla="*/ 3904635 h 6858000"/>
              <a:gd name="connsiteX69" fmla="*/ 1953565 w 12192000"/>
              <a:gd name="connsiteY69" fmla="*/ 3917116 h 6858000"/>
              <a:gd name="connsiteX70" fmla="*/ 2003623 w 12192000"/>
              <a:gd name="connsiteY70" fmla="*/ 3974842 h 6858000"/>
              <a:gd name="connsiteX71" fmla="*/ 2201114 w 12192000"/>
              <a:gd name="connsiteY71" fmla="*/ 4072742 h 6858000"/>
              <a:gd name="connsiteX72" fmla="*/ 2608032 w 12192000"/>
              <a:gd name="connsiteY72" fmla="*/ 4337967 h 6858000"/>
              <a:gd name="connsiteX73" fmla="*/ 2213973 w 12192000"/>
              <a:gd name="connsiteY73" fmla="*/ 4216277 h 6858000"/>
              <a:gd name="connsiteX74" fmla="*/ 2629158 w 12192000"/>
              <a:gd name="connsiteY74" fmla="*/ 4488911 h 6858000"/>
              <a:gd name="connsiteX75" fmla="*/ 2721471 w 12192000"/>
              <a:gd name="connsiteY75" fmla="*/ 4579399 h 6858000"/>
              <a:gd name="connsiteX76" fmla="*/ 2907939 w 12192000"/>
              <a:gd name="connsiteY76" fmla="*/ 4804062 h 6858000"/>
              <a:gd name="connsiteX77" fmla="*/ 2898753 w 12192000"/>
              <a:gd name="connsiteY77" fmla="*/ 4829414 h 6858000"/>
              <a:gd name="connsiteX78" fmla="*/ 2683352 w 12192000"/>
              <a:gd name="connsiteY78" fmla="*/ 4793141 h 6858000"/>
              <a:gd name="connsiteX79" fmla="*/ 2962594 w 12192000"/>
              <a:gd name="connsiteY79" fmla="*/ 4981920 h 6858000"/>
              <a:gd name="connsiteX80" fmla="*/ 3251019 w 12192000"/>
              <a:gd name="connsiteY80" fmla="*/ 5127012 h 6858000"/>
              <a:gd name="connsiteX81" fmla="*/ 3046180 w 12192000"/>
              <a:gd name="connsiteY81" fmla="*/ 5104781 h 6858000"/>
              <a:gd name="connsiteX82" fmla="*/ 2764646 w 12192000"/>
              <a:gd name="connsiteY82" fmla="*/ 5021703 h 6858000"/>
              <a:gd name="connsiteX83" fmla="*/ 2666820 w 12192000"/>
              <a:gd name="connsiteY83" fmla="*/ 5052905 h 6858000"/>
              <a:gd name="connsiteX84" fmla="*/ 2933657 w 12192000"/>
              <a:gd name="connsiteY84" fmla="*/ 5190198 h 6858000"/>
              <a:gd name="connsiteX85" fmla="*/ 3086598 w 12192000"/>
              <a:gd name="connsiteY85" fmla="*/ 5253776 h 6858000"/>
              <a:gd name="connsiteX86" fmla="*/ 3147680 w 12192000"/>
              <a:gd name="connsiteY86" fmla="*/ 5302531 h 6858000"/>
              <a:gd name="connsiteX87" fmla="*/ 3322204 w 12192000"/>
              <a:gd name="connsiteY87" fmla="*/ 5476487 h 6858000"/>
              <a:gd name="connsiteX88" fmla="*/ 3834758 w 12192000"/>
              <a:gd name="connsiteY88" fmla="*/ 5666434 h 6858000"/>
              <a:gd name="connsiteX89" fmla="*/ 4314240 w 12192000"/>
              <a:gd name="connsiteY89" fmla="*/ 5902409 h 6858000"/>
              <a:gd name="connsiteX90" fmla="*/ 4688552 w 12192000"/>
              <a:gd name="connsiteY90" fmla="*/ 6049453 h 6858000"/>
              <a:gd name="connsiteX91" fmla="*/ 5634660 w 12192000"/>
              <a:gd name="connsiteY91" fmla="*/ 6238620 h 6858000"/>
              <a:gd name="connsiteX92" fmla="*/ 9222980 w 12192000"/>
              <a:gd name="connsiteY92" fmla="*/ 4955397 h 6858000"/>
              <a:gd name="connsiteX93" fmla="*/ 9268448 w 12192000"/>
              <a:gd name="connsiteY93" fmla="*/ 4917173 h 6858000"/>
              <a:gd name="connsiteX94" fmla="*/ 9442512 w 12192000"/>
              <a:gd name="connsiteY94" fmla="*/ 4773251 h 6858000"/>
              <a:gd name="connsiteX95" fmla="*/ 9590400 w 12192000"/>
              <a:gd name="connsiteY95" fmla="*/ 4643756 h 6858000"/>
              <a:gd name="connsiteX96" fmla="*/ 9513242 w 12192000"/>
              <a:gd name="connsiteY96" fmla="*/ 4600073 h 6858000"/>
              <a:gd name="connsiteX97" fmla="*/ 9617498 w 12192000"/>
              <a:gd name="connsiteY97" fmla="*/ 4476430 h 6858000"/>
              <a:gd name="connsiteX98" fmla="*/ 9949094 w 12192000"/>
              <a:gd name="connsiteY98" fmla="*/ 4095364 h 6858000"/>
              <a:gd name="connsiteX99" fmla="*/ 10094686 w 12192000"/>
              <a:gd name="connsiteY99" fmla="*/ 4011507 h 6858000"/>
              <a:gd name="connsiteX100" fmla="*/ 10271967 w 12192000"/>
              <a:gd name="connsiteY100" fmla="*/ 3800497 h 6858000"/>
              <a:gd name="connsiteX101" fmla="*/ 10297226 w 12192000"/>
              <a:gd name="connsiteY101" fmla="*/ 3751742 h 6858000"/>
              <a:gd name="connsiteX102" fmla="*/ 10260943 w 12192000"/>
              <a:gd name="connsiteY102" fmla="*/ 3689723 h 6858000"/>
              <a:gd name="connsiteX103" fmla="*/ 10233847 w 12192000"/>
              <a:gd name="connsiteY103" fmla="*/ 3627319 h 6858000"/>
              <a:gd name="connsiteX104" fmla="*/ 10269209 w 12192000"/>
              <a:gd name="connsiteY104" fmla="*/ 3608986 h 6858000"/>
              <a:gd name="connsiteX105" fmla="*/ 10496550 w 12192000"/>
              <a:gd name="connsiteY105" fmla="*/ 3577393 h 6858000"/>
              <a:gd name="connsiteX106" fmla="*/ 10364738 w 12192000"/>
              <a:gd name="connsiteY106" fmla="*/ 3458823 h 6858000"/>
              <a:gd name="connsiteX107" fmla="*/ 10132346 w 12192000"/>
              <a:gd name="connsiteY107" fmla="*/ 3282137 h 6858000"/>
              <a:gd name="connsiteX108" fmla="*/ 10026712 w 12192000"/>
              <a:gd name="connsiteY108" fmla="*/ 3156543 h 6858000"/>
              <a:gd name="connsiteX109" fmla="*/ 10014312 w 12192000"/>
              <a:gd name="connsiteY109" fmla="*/ 3044213 h 6858000"/>
              <a:gd name="connsiteX110" fmla="*/ 9806718 w 12192000"/>
              <a:gd name="connsiteY110" fmla="*/ 2977907 h 6858000"/>
              <a:gd name="connsiteX111" fmla="*/ 10001912 w 12192000"/>
              <a:gd name="connsiteY111" fmla="*/ 2740374 h 6858000"/>
              <a:gd name="connsiteX112" fmla="*/ 10021662 w 12192000"/>
              <a:gd name="connsiteY112" fmla="*/ 2691231 h 6858000"/>
              <a:gd name="connsiteX113" fmla="*/ 9904546 w 12192000"/>
              <a:gd name="connsiteY113" fmla="*/ 2515322 h 6858000"/>
              <a:gd name="connsiteX114" fmla="*/ 9885256 w 12192000"/>
              <a:gd name="connsiteY114" fmla="*/ 2487240 h 6858000"/>
              <a:gd name="connsiteX115" fmla="*/ 9842085 w 12192000"/>
              <a:gd name="connsiteY115" fmla="*/ 2431074 h 6858000"/>
              <a:gd name="connsiteX116" fmla="*/ 9718078 w 12192000"/>
              <a:gd name="connsiteY116" fmla="*/ 2417424 h 6858000"/>
              <a:gd name="connsiteX117" fmla="*/ 9782378 w 12192000"/>
              <a:gd name="connsiteY117" fmla="*/ 2377641 h 6858000"/>
              <a:gd name="connsiteX118" fmla="*/ 9907302 w 12192000"/>
              <a:gd name="connsiteY118" fmla="*/ 2243078 h 6858000"/>
              <a:gd name="connsiteX119" fmla="*/ 9824171 w 12192000"/>
              <a:gd name="connsiteY119" fmla="*/ 2114365 h 6858000"/>
              <a:gd name="connsiteX120" fmla="*/ 9818662 w 12192000"/>
              <a:gd name="connsiteY120" fmla="*/ 2043377 h 6858000"/>
              <a:gd name="connsiteX121" fmla="*/ 9958740 w 12192000"/>
              <a:gd name="connsiteY121" fmla="*/ 1952499 h 6858000"/>
              <a:gd name="connsiteX122" fmla="*/ 10064374 w 12192000"/>
              <a:gd name="connsiteY122" fmla="*/ 1916615 h 6858000"/>
              <a:gd name="connsiteX123" fmla="*/ 10113055 w 12192000"/>
              <a:gd name="connsiteY123" fmla="*/ 1865131 h 6858000"/>
              <a:gd name="connsiteX124" fmla="*/ 10055646 w 12192000"/>
              <a:gd name="connsiteY124" fmla="*/ 1822227 h 6858000"/>
              <a:gd name="connsiteX125" fmla="*/ 9800748 w 12192000"/>
              <a:gd name="connsiteY125" fmla="*/ 1720036 h 6858000"/>
              <a:gd name="connsiteX126" fmla="*/ 9938071 w 12192000"/>
              <a:gd name="connsiteY126" fmla="*/ 1634617 h 6858000"/>
              <a:gd name="connsiteX127" fmla="*/ 9220224 w 12192000"/>
              <a:gd name="connsiteY127" fmla="*/ 1231709 h 6858000"/>
              <a:gd name="connsiteX128" fmla="*/ 9133419 w 12192000"/>
              <a:gd name="connsiteY128" fmla="*/ 1170083 h 6858000"/>
              <a:gd name="connsiteX129" fmla="*/ 8672768 w 12192000"/>
              <a:gd name="connsiteY129" fmla="*/ 1020699 h 6858000"/>
              <a:gd name="connsiteX130" fmla="*/ 8198797 w 12192000"/>
              <a:gd name="connsiteY130" fmla="*/ 915000 h 6858000"/>
              <a:gd name="connsiteX131" fmla="*/ 8528095 w 12192000"/>
              <a:gd name="connsiteY131" fmla="*/ 691898 h 6858000"/>
              <a:gd name="connsiteX132" fmla="*/ 8025190 w 12192000"/>
              <a:gd name="connsiteY132" fmla="*/ 640021 h 6858000"/>
              <a:gd name="connsiteX133" fmla="*/ 7976047 w 12192000"/>
              <a:gd name="connsiteY133" fmla="*/ 641584 h 6858000"/>
              <a:gd name="connsiteX134" fmla="*/ 6988604 w 12192000"/>
              <a:gd name="connsiteY134" fmla="*/ 607260 h 6858000"/>
              <a:gd name="connsiteX135" fmla="*/ 5573116 w 12192000"/>
              <a:gd name="connsiteY135" fmla="*/ 493368 h 6858000"/>
              <a:gd name="connsiteX136" fmla="*/ 4401503 w 12192000"/>
              <a:gd name="connsiteY136" fmla="*/ 425112 h 6858000"/>
              <a:gd name="connsiteX137" fmla="*/ 3154109 w 12192000"/>
              <a:gd name="connsiteY137" fmla="*/ 292499 h 6858000"/>
              <a:gd name="connsiteX138" fmla="*/ 3094406 w 12192000"/>
              <a:gd name="connsiteY138" fmla="*/ 283966 h 6858000"/>
              <a:gd name="connsiteX139" fmla="*/ 0 w 12192000"/>
              <a:gd name="connsiteY139" fmla="*/ 0 h 6858000"/>
              <a:gd name="connsiteX140" fmla="*/ 12192000 w 12192000"/>
              <a:gd name="connsiteY140" fmla="*/ 0 h 6858000"/>
              <a:gd name="connsiteX141" fmla="*/ 12192000 w 12192000"/>
              <a:gd name="connsiteY141" fmla="*/ 6858000 h 6858000"/>
              <a:gd name="connsiteX142" fmla="*/ 0 w 12192000"/>
              <a:gd name="connsiteY14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2192000" h="6858000">
                <a:moveTo>
                  <a:pt x="3094406" y="283966"/>
                </a:moveTo>
                <a:cubicBezTo>
                  <a:pt x="3074312" y="283528"/>
                  <a:pt x="3054907" y="288795"/>
                  <a:pt x="3038833" y="309661"/>
                </a:cubicBezTo>
                <a:cubicBezTo>
                  <a:pt x="3124259" y="364657"/>
                  <a:pt x="3233105" y="343983"/>
                  <a:pt x="3348384" y="406000"/>
                </a:cubicBezTo>
                <a:cubicBezTo>
                  <a:pt x="3161001" y="386497"/>
                  <a:pt x="3012653" y="370896"/>
                  <a:pt x="2864309" y="355295"/>
                </a:cubicBezTo>
                <a:cubicBezTo>
                  <a:pt x="2861553" y="366216"/>
                  <a:pt x="2858796" y="377136"/>
                  <a:pt x="2856039" y="388058"/>
                </a:cubicBezTo>
                <a:cubicBezTo>
                  <a:pt x="3045722" y="411070"/>
                  <a:pt x="3221166" y="470356"/>
                  <a:pt x="3405794" y="512089"/>
                </a:cubicBezTo>
                <a:cubicBezTo>
                  <a:pt x="3388799" y="537835"/>
                  <a:pt x="3371808" y="532763"/>
                  <a:pt x="3356651" y="531204"/>
                </a:cubicBezTo>
                <a:cubicBezTo>
                  <a:pt x="3257907" y="521062"/>
                  <a:pt x="3159164" y="510922"/>
                  <a:pt x="3064552" y="483228"/>
                </a:cubicBezTo>
                <a:cubicBezTo>
                  <a:pt x="3043427" y="476987"/>
                  <a:pt x="3017704" y="476987"/>
                  <a:pt x="3005765" y="495708"/>
                </a:cubicBezTo>
                <a:cubicBezTo>
                  <a:pt x="2988771" y="522231"/>
                  <a:pt x="3013113" y="539393"/>
                  <a:pt x="3034700" y="553823"/>
                </a:cubicBezTo>
                <a:cubicBezTo>
                  <a:pt x="3072360" y="578787"/>
                  <a:pt x="3117827" y="571767"/>
                  <a:pt x="3161459" y="576445"/>
                </a:cubicBezTo>
                <a:cubicBezTo>
                  <a:pt x="3277655" y="588537"/>
                  <a:pt x="3333228" y="626370"/>
                  <a:pt x="3358949" y="712961"/>
                </a:cubicBezTo>
                <a:cubicBezTo>
                  <a:pt x="3256987" y="677857"/>
                  <a:pt x="3158703" y="721151"/>
                  <a:pt x="3059960" y="696576"/>
                </a:cubicBezTo>
                <a:cubicBezTo>
                  <a:pt x="3034240" y="690338"/>
                  <a:pt x="2993364" y="699698"/>
                  <a:pt x="3007143" y="729732"/>
                </a:cubicBezTo>
                <a:cubicBezTo>
                  <a:pt x="3020003" y="757814"/>
                  <a:pt x="3062716" y="778096"/>
                  <a:pt x="2986935" y="772635"/>
                </a:cubicBezTo>
                <a:cubicBezTo>
                  <a:pt x="2932740" y="768735"/>
                  <a:pt x="2826647" y="800329"/>
                  <a:pt x="2871197" y="808127"/>
                </a:cubicBezTo>
                <a:cubicBezTo>
                  <a:pt x="2927228" y="817881"/>
                  <a:pt x="2981883" y="831921"/>
                  <a:pt x="3053071" y="847913"/>
                </a:cubicBezTo>
                <a:cubicBezTo>
                  <a:pt x="2974533" y="874043"/>
                  <a:pt x="2918042" y="868584"/>
                  <a:pt x="2858796" y="847913"/>
                </a:cubicBezTo>
                <a:cubicBezTo>
                  <a:pt x="2787150" y="822949"/>
                  <a:pt x="2693916" y="792528"/>
                  <a:pt x="2635588" y="820611"/>
                </a:cubicBezTo>
                <a:cubicBezTo>
                  <a:pt x="2548326" y="862734"/>
                  <a:pt x="2475760" y="836211"/>
                  <a:pt x="2397683" y="829190"/>
                </a:cubicBezTo>
                <a:cubicBezTo>
                  <a:pt x="2238775" y="814759"/>
                  <a:pt x="2081241" y="790576"/>
                  <a:pt x="1921874" y="778877"/>
                </a:cubicBezTo>
                <a:cubicBezTo>
                  <a:pt x="1858036" y="774195"/>
                  <a:pt x="1789143" y="751964"/>
                  <a:pt x="1695450" y="782386"/>
                </a:cubicBezTo>
                <a:cubicBezTo>
                  <a:pt x="2119822" y="938012"/>
                  <a:pt x="2575423" y="928262"/>
                  <a:pt x="2954324" y="1120940"/>
                </a:cubicBezTo>
                <a:cubicBezTo>
                  <a:pt x="2938251" y="1139269"/>
                  <a:pt x="2856502" y="1191535"/>
                  <a:pt x="2890028" y="1195435"/>
                </a:cubicBezTo>
                <a:cubicBezTo>
                  <a:pt x="2984178" y="1206748"/>
                  <a:pt x="3067767" y="1244971"/>
                  <a:pt x="3153652" y="1276563"/>
                </a:cubicBezTo>
                <a:cubicBezTo>
                  <a:pt x="3190855" y="1290216"/>
                  <a:pt x="3235862" y="1308157"/>
                  <a:pt x="3218410" y="1356911"/>
                </a:cubicBezTo>
                <a:cubicBezTo>
                  <a:pt x="3186719" y="1370562"/>
                  <a:pt x="3163296" y="1351451"/>
                  <a:pt x="3137118" y="1349891"/>
                </a:cubicBezTo>
                <a:cubicBezTo>
                  <a:pt x="3110480" y="1348331"/>
                  <a:pt x="3050773" y="1358471"/>
                  <a:pt x="3067309" y="1365102"/>
                </a:cubicBezTo>
                <a:cubicBezTo>
                  <a:pt x="3142629" y="1395136"/>
                  <a:pt x="3007143" y="1467292"/>
                  <a:pt x="3096243" y="1467292"/>
                </a:cubicBezTo>
                <a:cubicBezTo>
                  <a:pt x="3245506" y="1467681"/>
                  <a:pt x="3324961" y="1595613"/>
                  <a:pt x="3468716" y="1599125"/>
                </a:cubicBezTo>
                <a:cubicBezTo>
                  <a:pt x="3491677" y="1599513"/>
                  <a:pt x="3502700" y="1622137"/>
                  <a:pt x="3502241" y="1642029"/>
                </a:cubicBezTo>
                <a:cubicBezTo>
                  <a:pt x="3502241" y="1665822"/>
                  <a:pt x="3481116" y="1670112"/>
                  <a:pt x="3457692" y="1672453"/>
                </a:cubicBezTo>
                <a:cubicBezTo>
                  <a:pt x="3421868" y="1675962"/>
                  <a:pt x="3384667" y="1642029"/>
                  <a:pt x="3337362" y="1688053"/>
                </a:cubicBezTo>
                <a:cubicBezTo>
                  <a:pt x="3422329" y="1714966"/>
                  <a:pt x="3507294" y="1741878"/>
                  <a:pt x="3505915" y="1834318"/>
                </a:cubicBezTo>
                <a:cubicBezTo>
                  <a:pt x="3505457" y="1859279"/>
                  <a:pt x="3540820" y="1868640"/>
                  <a:pt x="3567458" y="1874880"/>
                </a:cubicBezTo>
                <a:cubicBezTo>
                  <a:pt x="3611549" y="1885023"/>
                  <a:pt x="3648750" y="1902965"/>
                  <a:pt x="3672634" y="1937678"/>
                </a:cubicBezTo>
                <a:cubicBezTo>
                  <a:pt x="3672172" y="1944308"/>
                  <a:pt x="3671715" y="1951329"/>
                  <a:pt x="3674470" y="1956789"/>
                </a:cubicBezTo>
                <a:cubicBezTo>
                  <a:pt x="3666664" y="2040646"/>
                  <a:pt x="3602363" y="2038306"/>
                  <a:pt x="3531176" y="2024266"/>
                </a:cubicBezTo>
                <a:cubicBezTo>
                  <a:pt x="3446211" y="2007103"/>
                  <a:pt x="3362164" y="1975900"/>
                  <a:pt x="3272604" y="2005933"/>
                </a:cubicBezTo>
                <a:cubicBezTo>
                  <a:pt x="3398905" y="2046107"/>
                  <a:pt x="3536229" y="2049228"/>
                  <a:pt x="3654720" y="2106564"/>
                </a:cubicBezTo>
                <a:cubicBezTo>
                  <a:pt x="3221166" y="2117095"/>
                  <a:pt x="2838130" y="1936116"/>
                  <a:pt x="2417892" y="1866690"/>
                </a:cubicBezTo>
                <a:cubicBezTo>
                  <a:pt x="2432130" y="1913105"/>
                  <a:pt x="2466114" y="1922465"/>
                  <a:pt x="2496888" y="1929487"/>
                </a:cubicBezTo>
                <a:cubicBezTo>
                  <a:pt x="2652123" y="1964590"/>
                  <a:pt x="2788067" y="2034408"/>
                  <a:pt x="2929526" y="2094862"/>
                </a:cubicBezTo>
                <a:cubicBezTo>
                  <a:pt x="2987851" y="2119825"/>
                  <a:pt x="3030106" y="2144789"/>
                  <a:pt x="3052152" y="2198613"/>
                </a:cubicBezTo>
                <a:cubicBezTo>
                  <a:pt x="3071903" y="2247367"/>
                  <a:pt x="3110021" y="2269990"/>
                  <a:pt x="3180748" y="2255948"/>
                </a:cubicBezTo>
                <a:cubicBezTo>
                  <a:pt x="3238157" y="2244246"/>
                  <a:pt x="3301078" y="2250487"/>
                  <a:pt x="3361244" y="2254777"/>
                </a:cubicBezTo>
                <a:cubicBezTo>
                  <a:pt x="3430596" y="2259459"/>
                  <a:pt x="3508213" y="2314455"/>
                  <a:pt x="3489382" y="2342926"/>
                </a:cubicBezTo>
                <a:cubicBezTo>
                  <a:pt x="3457233" y="2391292"/>
                  <a:pt x="3403498" y="2367110"/>
                  <a:pt x="3355733" y="2361649"/>
                </a:cubicBezTo>
                <a:cubicBezTo>
                  <a:pt x="3301537" y="2355018"/>
                  <a:pt x="3200957" y="2341367"/>
                  <a:pt x="3199121" y="2347216"/>
                </a:cubicBezTo>
                <a:cubicBezTo>
                  <a:pt x="3163754" y="2468518"/>
                  <a:pt x="2914827" y="2362819"/>
                  <a:pt x="2861091" y="2351896"/>
                </a:cubicBezTo>
                <a:cubicBezTo>
                  <a:pt x="2794038" y="2338245"/>
                  <a:pt x="2731116" y="2363208"/>
                  <a:pt x="2667278" y="2369058"/>
                </a:cubicBezTo>
                <a:cubicBezTo>
                  <a:pt x="2610328" y="2374518"/>
                  <a:pt x="2288376" y="2391292"/>
                  <a:pt x="2221781" y="2339805"/>
                </a:cubicBezTo>
                <a:cubicBezTo>
                  <a:pt x="2212595" y="2379978"/>
                  <a:pt x="2231884" y="2396361"/>
                  <a:pt x="2247961" y="2414693"/>
                </a:cubicBezTo>
                <a:cubicBezTo>
                  <a:pt x="2270465" y="2440824"/>
                  <a:pt x="2274138" y="2459157"/>
                  <a:pt x="2231425" y="2479828"/>
                </a:cubicBezTo>
                <a:cubicBezTo>
                  <a:pt x="2109717" y="2539115"/>
                  <a:pt x="2111557" y="2541065"/>
                  <a:pt x="2224996" y="2621414"/>
                </a:cubicBezTo>
                <a:cubicBezTo>
                  <a:pt x="2230509" y="2624923"/>
                  <a:pt x="2228211" y="2636624"/>
                  <a:pt x="2229131" y="2644426"/>
                </a:cubicBezTo>
                <a:cubicBezTo>
                  <a:pt x="2199276" y="2656906"/>
                  <a:pt x="2164373" y="2625703"/>
                  <a:pt x="2129466" y="2659247"/>
                </a:cubicBezTo>
                <a:cubicBezTo>
                  <a:pt x="2281487" y="2806680"/>
                  <a:pt x="2513421" y="2842953"/>
                  <a:pt x="2723312" y="2953726"/>
                </a:cubicBezTo>
                <a:cubicBezTo>
                  <a:pt x="2553377" y="2990389"/>
                  <a:pt x="2451419" y="2862456"/>
                  <a:pt x="2326496" y="2878838"/>
                </a:cubicBezTo>
                <a:cubicBezTo>
                  <a:pt x="2264036" y="2919012"/>
                  <a:pt x="2449582" y="2983367"/>
                  <a:pt x="2272759" y="3002480"/>
                </a:cubicBezTo>
                <a:cubicBezTo>
                  <a:pt x="2349461" y="3037583"/>
                  <a:pt x="2406411" y="3071905"/>
                  <a:pt x="2459226" y="3112471"/>
                </a:cubicBezTo>
                <a:cubicBezTo>
                  <a:pt x="2553377" y="3185016"/>
                  <a:pt x="2571749" y="3232602"/>
                  <a:pt x="2528117" y="3330111"/>
                </a:cubicBezTo>
                <a:cubicBezTo>
                  <a:pt x="2499642" y="3394076"/>
                  <a:pt x="2457848" y="3452973"/>
                  <a:pt x="2494590" y="3529029"/>
                </a:cubicBezTo>
                <a:cubicBezTo>
                  <a:pt x="2520308" y="3581294"/>
                  <a:pt x="2510206" y="3615617"/>
                  <a:pt x="2414677" y="3592215"/>
                </a:cubicBezTo>
                <a:cubicBezTo>
                  <a:pt x="2311799" y="3567251"/>
                  <a:pt x="2273221" y="3614057"/>
                  <a:pt x="2298940" y="3705716"/>
                </a:cubicBezTo>
                <a:cubicBezTo>
                  <a:pt x="2315473" y="3764612"/>
                  <a:pt x="2298020" y="3782553"/>
                  <a:pt x="2227294" y="3775921"/>
                </a:cubicBezTo>
                <a:cubicBezTo>
                  <a:pt x="2149215" y="3768512"/>
                  <a:pt x="2074811" y="3729898"/>
                  <a:pt x="1978366" y="3748620"/>
                </a:cubicBezTo>
                <a:cubicBezTo>
                  <a:pt x="2055522" y="3855492"/>
                  <a:pt x="2220403" y="3825068"/>
                  <a:pt x="2310421" y="3926868"/>
                </a:cubicBezTo>
                <a:cubicBezTo>
                  <a:pt x="2202950" y="3927259"/>
                  <a:pt x="2120739" y="3926868"/>
                  <a:pt x="2041285" y="3904635"/>
                </a:cubicBezTo>
                <a:cubicBezTo>
                  <a:pt x="2008216" y="3895664"/>
                  <a:pt x="1971934" y="3886305"/>
                  <a:pt x="1953565" y="3917116"/>
                </a:cubicBezTo>
                <a:cubicBezTo>
                  <a:pt x="1931978" y="3954170"/>
                  <a:pt x="1976527" y="3968211"/>
                  <a:pt x="2003623" y="3974842"/>
                </a:cubicBezTo>
                <a:cubicBezTo>
                  <a:pt x="2079866" y="3993563"/>
                  <a:pt x="2138192" y="4038028"/>
                  <a:pt x="2201114" y="4072742"/>
                </a:cubicBezTo>
                <a:cubicBezTo>
                  <a:pt x="2339356" y="4148800"/>
                  <a:pt x="2490917" y="4212375"/>
                  <a:pt x="2608032" y="4337967"/>
                </a:cubicBezTo>
                <a:cubicBezTo>
                  <a:pt x="2460606" y="4305983"/>
                  <a:pt x="2350838" y="4231487"/>
                  <a:pt x="2213973" y="4216277"/>
                </a:cubicBezTo>
                <a:cubicBezTo>
                  <a:pt x="2332467" y="4330557"/>
                  <a:pt x="2484945" y="4405834"/>
                  <a:pt x="2629158" y="4488911"/>
                </a:cubicBezTo>
                <a:cubicBezTo>
                  <a:pt x="2670494" y="4512315"/>
                  <a:pt x="2712289" y="4528306"/>
                  <a:pt x="2721471" y="4579399"/>
                </a:cubicBezTo>
                <a:cubicBezTo>
                  <a:pt x="2739385" y="4678470"/>
                  <a:pt x="2793121" y="4760378"/>
                  <a:pt x="2907939" y="4804062"/>
                </a:cubicBezTo>
                <a:cubicBezTo>
                  <a:pt x="2908859" y="4804452"/>
                  <a:pt x="2902428" y="4819274"/>
                  <a:pt x="2898753" y="4829414"/>
                </a:cubicBezTo>
                <a:cubicBezTo>
                  <a:pt x="2828485" y="4832536"/>
                  <a:pt x="2772912" y="4774028"/>
                  <a:pt x="2683352" y="4793141"/>
                </a:cubicBezTo>
                <a:cubicBezTo>
                  <a:pt x="2769239" y="4872708"/>
                  <a:pt x="2840885" y="4944087"/>
                  <a:pt x="2962594" y="4981920"/>
                </a:cubicBezTo>
                <a:cubicBezTo>
                  <a:pt x="3059960" y="5011952"/>
                  <a:pt x="3180289" y="5029503"/>
                  <a:pt x="3251019" y="5127012"/>
                </a:cubicBezTo>
                <a:cubicBezTo>
                  <a:pt x="3168808" y="5146126"/>
                  <a:pt x="3107723" y="5121944"/>
                  <a:pt x="3046180" y="5104781"/>
                </a:cubicBezTo>
                <a:cubicBezTo>
                  <a:pt x="2952030" y="5078258"/>
                  <a:pt x="2858796" y="5048226"/>
                  <a:pt x="2764646" y="5021703"/>
                </a:cubicBezTo>
                <a:cubicBezTo>
                  <a:pt x="2728821" y="5011563"/>
                  <a:pt x="2689782" y="5004540"/>
                  <a:pt x="2666820" y="5052905"/>
                </a:cubicBezTo>
                <a:cubicBezTo>
                  <a:pt x="2786691" y="5063047"/>
                  <a:pt x="2858337" y="5128575"/>
                  <a:pt x="2933657" y="5190198"/>
                </a:cubicBezTo>
                <a:cubicBezTo>
                  <a:pt x="2975911" y="5224912"/>
                  <a:pt x="3010358" y="5271328"/>
                  <a:pt x="3086598" y="5253776"/>
                </a:cubicBezTo>
                <a:cubicBezTo>
                  <a:pt x="3126554" y="5244415"/>
                  <a:pt x="3151814" y="5270547"/>
                  <a:pt x="3147680" y="5302531"/>
                </a:cubicBezTo>
                <a:cubicBezTo>
                  <a:pt x="3132525" y="5415251"/>
                  <a:pt x="3225759" y="5454645"/>
                  <a:pt x="3322204" y="5476487"/>
                </a:cubicBezTo>
                <a:cubicBezTo>
                  <a:pt x="3504998" y="5517440"/>
                  <a:pt x="3657018" y="5613779"/>
                  <a:pt x="3834758" y="5666434"/>
                </a:cubicBezTo>
                <a:cubicBezTo>
                  <a:pt x="4007445" y="5717529"/>
                  <a:pt x="4141095" y="5838830"/>
                  <a:pt x="4314240" y="5902409"/>
                </a:cubicBezTo>
                <a:cubicBezTo>
                  <a:pt x="4439624" y="5948433"/>
                  <a:pt x="4559494" y="6007718"/>
                  <a:pt x="4688552" y="6049453"/>
                </a:cubicBezTo>
                <a:cubicBezTo>
                  <a:pt x="4993968" y="6148131"/>
                  <a:pt x="5305360" y="6227308"/>
                  <a:pt x="5634660" y="6238620"/>
                </a:cubicBezTo>
                <a:cubicBezTo>
                  <a:pt x="5906549" y="6247590"/>
                  <a:pt x="8264931" y="6239010"/>
                  <a:pt x="9222980" y="4955397"/>
                </a:cubicBezTo>
                <a:cubicBezTo>
                  <a:pt x="9241350" y="4949155"/>
                  <a:pt x="9262017" y="4932775"/>
                  <a:pt x="9268448" y="4917173"/>
                </a:cubicBezTo>
                <a:cubicBezTo>
                  <a:pt x="9299220" y="4844235"/>
                  <a:pt x="9374540" y="4812644"/>
                  <a:pt x="9442512" y="4773251"/>
                </a:cubicBezTo>
                <a:cubicBezTo>
                  <a:pt x="9502220" y="4738536"/>
                  <a:pt x="9565600" y="4702263"/>
                  <a:pt x="9590400" y="4643756"/>
                </a:cubicBezTo>
                <a:cubicBezTo>
                  <a:pt x="9623008" y="4565749"/>
                  <a:pt x="9530236" y="4629716"/>
                  <a:pt x="9513242" y="4600073"/>
                </a:cubicBezTo>
                <a:cubicBezTo>
                  <a:pt x="9548605" y="4559509"/>
                  <a:pt x="9603261" y="4522454"/>
                  <a:pt x="9617498" y="4476430"/>
                </a:cubicBezTo>
                <a:cubicBezTo>
                  <a:pt x="9669394" y="4310276"/>
                  <a:pt x="9781460" y="4189364"/>
                  <a:pt x="9949094" y="4095364"/>
                </a:cubicBezTo>
                <a:cubicBezTo>
                  <a:pt x="9997318" y="4068452"/>
                  <a:pt x="10029007" y="4019306"/>
                  <a:pt x="10094686" y="4011507"/>
                </a:cubicBezTo>
                <a:cubicBezTo>
                  <a:pt x="10240735" y="3994345"/>
                  <a:pt x="10194808" y="3860171"/>
                  <a:pt x="10271967" y="3800497"/>
                </a:cubicBezTo>
                <a:cubicBezTo>
                  <a:pt x="10286662" y="3789184"/>
                  <a:pt x="10299980" y="3766953"/>
                  <a:pt x="10297226" y="3751742"/>
                </a:cubicBezTo>
                <a:cubicBezTo>
                  <a:pt x="10293091" y="3729898"/>
                  <a:pt x="10275639" y="3709227"/>
                  <a:pt x="10260943" y="3689723"/>
                </a:cubicBezTo>
                <a:cubicBezTo>
                  <a:pt x="10245786" y="3670222"/>
                  <a:pt x="10222825" y="3653061"/>
                  <a:pt x="10233847" y="3627319"/>
                </a:cubicBezTo>
                <a:cubicBezTo>
                  <a:pt x="10238437" y="3616788"/>
                  <a:pt x="10235225" y="3580125"/>
                  <a:pt x="10269209" y="3608986"/>
                </a:cubicBezTo>
                <a:cubicBezTo>
                  <a:pt x="10362443" y="3688165"/>
                  <a:pt x="10416637" y="3613279"/>
                  <a:pt x="10496550" y="3577393"/>
                </a:cubicBezTo>
                <a:cubicBezTo>
                  <a:pt x="10432253" y="3540340"/>
                  <a:pt x="10374383" y="3514208"/>
                  <a:pt x="10364738" y="3458823"/>
                </a:cubicBezTo>
                <a:cubicBezTo>
                  <a:pt x="10344991" y="3344542"/>
                  <a:pt x="10260485" y="3292277"/>
                  <a:pt x="10132346" y="3282137"/>
                </a:cubicBezTo>
                <a:cubicBezTo>
                  <a:pt x="10179650" y="3171757"/>
                  <a:pt x="10179650" y="3171757"/>
                  <a:pt x="10026712" y="3156543"/>
                </a:cubicBezTo>
                <a:cubicBezTo>
                  <a:pt x="10085499" y="3086337"/>
                  <a:pt x="10085499" y="3068396"/>
                  <a:pt x="10014312" y="3044213"/>
                </a:cubicBezTo>
                <a:cubicBezTo>
                  <a:pt x="9945880" y="3021201"/>
                  <a:pt x="9870100" y="3013401"/>
                  <a:pt x="9806718" y="2977907"/>
                </a:cubicBezTo>
                <a:cubicBezTo>
                  <a:pt x="9865047" y="2888199"/>
                  <a:pt x="9881580" y="2784060"/>
                  <a:pt x="10001912" y="2740374"/>
                </a:cubicBezTo>
                <a:cubicBezTo>
                  <a:pt x="10020741" y="2733743"/>
                  <a:pt x="10033600" y="2706830"/>
                  <a:pt x="10021662" y="2691231"/>
                </a:cubicBezTo>
                <a:cubicBezTo>
                  <a:pt x="9978030" y="2634675"/>
                  <a:pt x="10040492" y="2527414"/>
                  <a:pt x="9904546" y="2515322"/>
                </a:cubicBezTo>
                <a:cubicBezTo>
                  <a:pt x="9887552" y="2514152"/>
                  <a:pt x="9871936" y="2502450"/>
                  <a:pt x="9885256" y="2487240"/>
                </a:cubicBezTo>
                <a:cubicBezTo>
                  <a:pt x="9931184" y="2434196"/>
                  <a:pt x="9875611" y="2437706"/>
                  <a:pt x="9842085" y="2431074"/>
                </a:cubicBezTo>
                <a:cubicBezTo>
                  <a:pt x="9801668" y="2422884"/>
                  <a:pt x="9755740" y="2446287"/>
                  <a:pt x="9718078" y="2417424"/>
                </a:cubicBezTo>
                <a:cubicBezTo>
                  <a:pt x="9726806" y="2386999"/>
                  <a:pt x="9759413" y="2387390"/>
                  <a:pt x="9782378" y="2377641"/>
                </a:cubicBezTo>
                <a:cubicBezTo>
                  <a:pt x="9849430" y="2349558"/>
                  <a:pt x="9904086" y="2316013"/>
                  <a:pt x="9907302" y="2243078"/>
                </a:cubicBezTo>
                <a:cubicBezTo>
                  <a:pt x="9909596" y="2184182"/>
                  <a:pt x="9916946" y="2132305"/>
                  <a:pt x="9824171" y="2114365"/>
                </a:cubicBezTo>
                <a:cubicBezTo>
                  <a:pt x="9785593" y="2106953"/>
                  <a:pt x="9796616" y="2064440"/>
                  <a:pt x="9818662" y="2043377"/>
                </a:cubicBezTo>
                <a:cubicBezTo>
                  <a:pt x="9858160" y="2005933"/>
                  <a:pt x="9890766" y="1956008"/>
                  <a:pt x="9958740" y="1952499"/>
                </a:cubicBezTo>
                <a:cubicBezTo>
                  <a:pt x="10000075" y="1950158"/>
                  <a:pt x="10031764" y="1934556"/>
                  <a:pt x="10064374" y="1916615"/>
                </a:cubicBezTo>
                <a:cubicBezTo>
                  <a:pt x="10087795" y="1903743"/>
                  <a:pt x="10115810" y="1892823"/>
                  <a:pt x="10113055" y="1865131"/>
                </a:cubicBezTo>
                <a:cubicBezTo>
                  <a:pt x="10110302" y="1838607"/>
                  <a:pt x="10083203" y="1827686"/>
                  <a:pt x="10055646" y="1822227"/>
                </a:cubicBezTo>
                <a:cubicBezTo>
                  <a:pt x="9963792" y="1804675"/>
                  <a:pt x="9877448" y="1778933"/>
                  <a:pt x="9800748" y="1720036"/>
                </a:cubicBezTo>
                <a:cubicBezTo>
                  <a:pt x="9851726" y="1688834"/>
                  <a:pt x="9900410" y="1666211"/>
                  <a:pt x="9938071" y="1634617"/>
                </a:cubicBezTo>
                <a:cubicBezTo>
                  <a:pt x="10029007" y="1558172"/>
                  <a:pt x="9258802" y="1317517"/>
                  <a:pt x="9220224" y="1231709"/>
                </a:cubicBezTo>
                <a:cubicBezTo>
                  <a:pt x="9208284" y="1205187"/>
                  <a:pt x="9167410" y="1177883"/>
                  <a:pt x="9133419" y="1170083"/>
                </a:cubicBezTo>
                <a:cubicBezTo>
                  <a:pt x="8974052" y="1133420"/>
                  <a:pt x="8835810" y="1051123"/>
                  <a:pt x="8672768" y="1020699"/>
                </a:cubicBezTo>
                <a:cubicBezTo>
                  <a:pt x="8518912" y="991837"/>
                  <a:pt x="8367350" y="953222"/>
                  <a:pt x="8198797" y="915000"/>
                </a:cubicBezTo>
                <a:cubicBezTo>
                  <a:pt x="8302134" y="819048"/>
                  <a:pt x="8485382" y="830361"/>
                  <a:pt x="8528095" y="691898"/>
                </a:cubicBezTo>
                <a:cubicBezTo>
                  <a:pt x="8361379" y="656013"/>
                  <a:pt x="8185937" y="696968"/>
                  <a:pt x="8025190" y="640021"/>
                </a:cubicBezTo>
                <a:cubicBezTo>
                  <a:pt x="8011411" y="634954"/>
                  <a:pt x="7992579" y="640021"/>
                  <a:pt x="7976047" y="641584"/>
                </a:cubicBezTo>
                <a:cubicBezTo>
                  <a:pt x="7644909" y="672005"/>
                  <a:pt x="7315149" y="645484"/>
                  <a:pt x="6988604" y="607260"/>
                </a:cubicBezTo>
                <a:cubicBezTo>
                  <a:pt x="6518305" y="552656"/>
                  <a:pt x="6046170" y="517941"/>
                  <a:pt x="5573116" y="493368"/>
                </a:cubicBezTo>
                <a:cubicBezTo>
                  <a:pt x="5182272" y="473086"/>
                  <a:pt x="4790511" y="464116"/>
                  <a:pt x="4401503" y="425112"/>
                </a:cubicBezTo>
                <a:cubicBezTo>
                  <a:pt x="3985401" y="383379"/>
                  <a:pt x="3569756" y="336184"/>
                  <a:pt x="3154109" y="292499"/>
                </a:cubicBezTo>
                <a:cubicBezTo>
                  <a:pt x="3135280" y="290549"/>
                  <a:pt x="3114499" y="284406"/>
                  <a:pt x="3094406" y="283966"/>
                </a:cubicBezTo>
                <a:close/>
                <a:moveTo>
                  <a:pt x="0" y="0"/>
                </a:moveTo>
                <a:lnTo>
                  <a:pt x="12192000" y="0"/>
                </a:lnTo>
                <a:lnTo>
                  <a:pt x="12192000" y="6858000"/>
                </a:lnTo>
                <a:lnTo>
                  <a:pt x="0" y="6858000"/>
                </a:lnTo>
                <a:close/>
              </a:path>
            </a:pathLst>
          </a:custGeom>
          <a:solidFill>
            <a:schemeClr val="bg2">
              <a:alpha val="50000"/>
            </a:schemeClr>
          </a:solidFill>
          <a:ln w="32707" cap="flat">
            <a:noFill/>
            <a:prstDash val="solid"/>
            <a:miter/>
          </a:ln>
        </p:spPr>
        <p:txBody>
          <a:bodyPr wrap="square" rtlCol="0" anchor="ctr">
            <a:noAutofit/>
          </a:bodyPr>
          <a:lstStyle/>
          <a:p>
            <a:pPr algn="ctr"/>
            <a:endParaRPr lang="en-US"/>
          </a:p>
        </p:txBody>
      </p:sp>
      <p:pic>
        <p:nvPicPr>
          <p:cNvPr id="1026" name="Picture 2">
            <a:extLst>
              <a:ext uri="{FF2B5EF4-FFF2-40B4-BE49-F238E27FC236}">
                <a16:creationId xmlns:a16="http://schemas.microsoft.com/office/drawing/2014/main" id="{2A3BD0A8-9445-BB4E-B1FC-6A189732AAE4}"/>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294080" y="1201003"/>
            <a:ext cx="3864282" cy="41079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55481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 picture containing diagram&#10;&#10;Description automatically generated">
            <a:extLst>
              <a:ext uri="{FF2B5EF4-FFF2-40B4-BE49-F238E27FC236}">
                <a16:creationId xmlns:a16="http://schemas.microsoft.com/office/drawing/2014/main" id="{C8CC0A40-B636-6B41-9F85-2236DCF7FC76}"/>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2" name="Title 1">
            <a:extLst>
              <a:ext uri="{FF2B5EF4-FFF2-40B4-BE49-F238E27FC236}">
                <a16:creationId xmlns:a16="http://schemas.microsoft.com/office/drawing/2014/main" id="{E4BBC504-3FAC-E241-AF38-A1264BEA7107}"/>
              </a:ext>
            </a:extLst>
          </p:cNvPr>
          <p:cNvSpPr>
            <a:spLocks noGrp="1"/>
          </p:cNvSpPr>
          <p:nvPr>
            <p:ph type="title"/>
          </p:nvPr>
        </p:nvSpPr>
        <p:spPr/>
        <p:txBody>
          <a:bodyPr/>
          <a:lstStyle/>
          <a:p>
            <a:r>
              <a:rPr lang="en-US" dirty="0">
                <a:latin typeface="Bodoni 72 Book" pitchFamily="2" charset="0"/>
              </a:rPr>
              <a:t>Existing Customers</a:t>
            </a:r>
          </a:p>
        </p:txBody>
      </p:sp>
      <p:sp>
        <p:nvSpPr>
          <p:cNvPr id="3" name="Content Placeholder 2">
            <a:extLst>
              <a:ext uri="{FF2B5EF4-FFF2-40B4-BE49-F238E27FC236}">
                <a16:creationId xmlns:a16="http://schemas.microsoft.com/office/drawing/2014/main" id="{3C886324-3336-154C-97D2-0BBC9D3EC85A}"/>
              </a:ext>
            </a:extLst>
          </p:cNvPr>
          <p:cNvSpPr>
            <a:spLocks noGrp="1"/>
          </p:cNvSpPr>
          <p:nvPr>
            <p:ph idx="1"/>
          </p:nvPr>
        </p:nvSpPr>
        <p:spPr/>
        <p:txBody>
          <a:bodyPr>
            <a:normAutofit/>
          </a:bodyPr>
          <a:lstStyle/>
          <a:p>
            <a:r>
              <a:rPr lang="en-US" dirty="0">
                <a:latin typeface="Bodoni 72 Book" pitchFamily="2" charset="0"/>
              </a:rPr>
              <a:t>Hi how are you?</a:t>
            </a:r>
          </a:p>
          <a:p>
            <a:r>
              <a:rPr lang="en-US" dirty="0">
                <a:latin typeface="Bodoni 72 Book" pitchFamily="2" charset="0"/>
              </a:rPr>
              <a:t>What are you doing for Memorial Day weekend?</a:t>
            </a:r>
          </a:p>
          <a:p>
            <a:r>
              <a:rPr lang="en-US" dirty="0">
                <a:latin typeface="Bodoni 72 Book" pitchFamily="2" charset="0"/>
              </a:rPr>
              <a:t>What lotion are you using today?</a:t>
            </a:r>
          </a:p>
          <a:p>
            <a:r>
              <a:rPr lang="en-US" dirty="0">
                <a:latin typeface="Bodoni 72 Book" pitchFamily="2" charset="0"/>
              </a:rPr>
              <a:t>Let me show you what we just got in!</a:t>
            </a:r>
          </a:p>
          <a:p>
            <a:r>
              <a:rPr lang="en-US" dirty="0">
                <a:latin typeface="Bodoni 72 Book" pitchFamily="2" charset="0"/>
              </a:rPr>
              <a:t>How are you liking your lotion?</a:t>
            </a:r>
          </a:p>
          <a:p>
            <a:endParaRPr lang="en-US" dirty="0">
              <a:latin typeface="Bodoni 72 Book" pitchFamily="2" charset="0"/>
            </a:endParaRPr>
          </a:p>
        </p:txBody>
      </p:sp>
    </p:spTree>
    <p:extLst>
      <p:ext uri="{BB962C8B-B14F-4D97-AF65-F5344CB8AC3E}">
        <p14:creationId xmlns:p14="http://schemas.microsoft.com/office/powerpoint/2010/main" val="20674712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 picture containing diagram&#10;&#10;Description automatically generated">
            <a:extLst>
              <a:ext uri="{FF2B5EF4-FFF2-40B4-BE49-F238E27FC236}">
                <a16:creationId xmlns:a16="http://schemas.microsoft.com/office/drawing/2014/main" id="{A8B56787-A3AE-1640-AEF1-27E293B7573C}"/>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4" name="Title 3">
            <a:extLst>
              <a:ext uri="{FF2B5EF4-FFF2-40B4-BE49-F238E27FC236}">
                <a16:creationId xmlns:a16="http://schemas.microsoft.com/office/drawing/2014/main" id="{85FDB1B0-F0CA-A843-83F2-F5216F509DA9}"/>
              </a:ext>
            </a:extLst>
          </p:cNvPr>
          <p:cNvSpPr>
            <a:spLocks noGrp="1"/>
          </p:cNvSpPr>
          <p:nvPr>
            <p:ph type="title"/>
          </p:nvPr>
        </p:nvSpPr>
        <p:spPr/>
        <p:txBody>
          <a:bodyPr/>
          <a:lstStyle/>
          <a:p>
            <a:r>
              <a:rPr lang="en-US" dirty="0">
                <a:latin typeface="Bodoni 72 Book" pitchFamily="2" charset="0"/>
              </a:rPr>
              <a:t>The Sales Process</a:t>
            </a:r>
          </a:p>
        </p:txBody>
      </p:sp>
      <p:sp>
        <p:nvSpPr>
          <p:cNvPr id="5" name="Content Placeholder 4">
            <a:extLst>
              <a:ext uri="{FF2B5EF4-FFF2-40B4-BE49-F238E27FC236}">
                <a16:creationId xmlns:a16="http://schemas.microsoft.com/office/drawing/2014/main" id="{F80E6005-19E2-8446-A7DF-B4BC398879AE}"/>
              </a:ext>
            </a:extLst>
          </p:cNvPr>
          <p:cNvSpPr>
            <a:spLocks noGrp="1"/>
          </p:cNvSpPr>
          <p:nvPr>
            <p:ph idx="1"/>
          </p:nvPr>
        </p:nvSpPr>
        <p:spPr/>
        <p:txBody>
          <a:bodyPr/>
          <a:lstStyle/>
          <a:p>
            <a:r>
              <a:rPr lang="en-US" dirty="0">
                <a:latin typeface="Bodoni 72 Book" pitchFamily="2" charset="0"/>
              </a:rPr>
              <a:t>Greet your customers as they walk through the door!</a:t>
            </a:r>
          </a:p>
          <a:p>
            <a:r>
              <a:rPr lang="en-US" dirty="0">
                <a:latin typeface="Bodoni 72 Book" pitchFamily="2" charset="0"/>
              </a:rPr>
              <a:t>Establish</a:t>
            </a:r>
            <a:r>
              <a:rPr lang="en-US" dirty="0">
                <a:latin typeface="Bodoni 72 Book" pitchFamily="2" charset="0"/>
              </a:rPr>
              <a:t> conversation with them by asking questions as to why they’re coming in.</a:t>
            </a:r>
          </a:p>
          <a:p>
            <a:r>
              <a:rPr lang="en-US" dirty="0">
                <a:latin typeface="Bodoni 72 Book" pitchFamily="2" charset="0"/>
              </a:rPr>
              <a:t>What</a:t>
            </a:r>
            <a:r>
              <a:rPr lang="en-US" dirty="0">
                <a:latin typeface="Bodoni 72 Book" pitchFamily="2" charset="0"/>
              </a:rPr>
              <a:t> tanning products</a:t>
            </a:r>
            <a:r>
              <a:rPr lang="en-US" dirty="0">
                <a:latin typeface="Bodoni 72 Book" pitchFamily="2" charset="0"/>
              </a:rPr>
              <a:t> are you using today?</a:t>
            </a:r>
          </a:p>
          <a:p>
            <a:r>
              <a:rPr lang="en-US" dirty="0">
                <a:latin typeface="Bodoni 72 Book" pitchFamily="2" charset="0"/>
              </a:rPr>
              <a:t>Let me show you our newest product that we just got in, it’s amazing!</a:t>
            </a:r>
          </a:p>
          <a:p>
            <a:r>
              <a:rPr lang="en-US" dirty="0">
                <a:latin typeface="Bodoni 72 Book" pitchFamily="2" charset="0"/>
              </a:rPr>
              <a:t>Create a short paragraph for the products to commercialize the product. </a:t>
            </a:r>
          </a:p>
          <a:p>
            <a:pPr lvl="1"/>
            <a:r>
              <a:rPr lang="en-US" dirty="0">
                <a:latin typeface="Bodoni 72 Book" pitchFamily="2" charset="0"/>
              </a:rPr>
              <a:t>First impressions</a:t>
            </a:r>
            <a:r>
              <a:rPr lang="en-US" dirty="0">
                <a:latin typeface="Bodoni 72 Book" pitchFamily="2" charset="0"/>
              </a:rPr>
              <a:t> take 3 seconds</a:t>
            </a:r>
          </a:p>
          <a:p>
            <a:pPr lvl="1"/>
            <a:r>
              <a:rPr lang="en-US" dirty="0">
                <a:latin typeface="Bodoni 72 Book" pitchFamily="2" charset="0"/>
              </a:rPr>
              <a:t>Attention span of a customer listening is less than 60 seconds</a:t>
            </a:r>
          </a:p>
        </p:txBody>
      </p:sp>
    </p:spTree>
    <p:extLst>
      <p:ext uri="{BB962C8B-B14F-4D97-AF65-F5344CB8AC3E}">
        <p14:creationId xmlns:p14="http://schemas.microsoft.com/office/powerpoint/2010/main" val="15897596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icon&#10;&#10;Description automatically generated">
            <a:extLst>
              <a:ext uri="{FF2B5EF4-FFF2-40B4-BE49-F238E27FC236}">
                <a16:creationId xmlns:a16="http://schemas.microsoft.com/office/drawing/2014/main" id="{F21D7693-A8BD-5F4F-AE53-C9EE9DC0D99D}"/>
              </a:ext>
            </a:extLst>
          </p:cNvPr>
          <p:cNvPicPr>
            <a:picLocks noChangeAspect="1"/>
          </p:cNvPicPr>
          <p:nvPr/>
        </p:nvPicPr>
        <p:blipFill rotWithShape="1">
          <a:blip r:embed="rId2"/>
          <a:srcRect t="19"/>
          <a:stretch/>
        </p:blipFill>
        <p:spPr>
          <a:xfrm>
            <a:off x="20" y="1282"/>
            <a:ext cx="12191980" cy="6856718"/>
          </a:xfrm>
          <a:prstGeom prst="rect">
            <a:avLst/>
          </a:prstGeom>
        </p:spPr>
      </p:pic>
      <p:sp>
        <p:nvSpPr>
          <p:cNvPr id="5" name="Content Placeholder 2">
            <a:extLst>
              <a:ext uri="{FF2B5EF4-FFF2-40B4-BE49-F238E27FC236}">
                <a16:creationId xmlns:a16="http://schemas.microsoft.com/office/drawing/2014/main" id="{046A4B1F-8282-DF49-BDC6-420EF2199E38}"/>
              </a:ext>
            </a:extLst>
          </p:cNvPr>
          <p:cNvSpPr txBox="1"/>
          <p:nvPr/>
        </p:nvSpPr>
        <p:spPr>
          <a:xfrm>
            <a:off x="5076922" y="675861"/>
            <a:ext cx="6644218" cy="5859291"/>
          </a:xfrm>
          <a:prstGeom prst="rect">
            <a:avLst/>
          </a:prstGeom>
          <a:noFill/>
          <a:ln cap="flat">
            <a:noFill/>
          </a:ln>
        </p:spPr>
        <p:txBody>
          <a:bodyPr vert="horz" wrap="square" lIns="91440" tIns="45720" rIns="91440" bIns="45720" anchor="t" anchorCtr="0" compatLnSpc="1">
            <a:normAutofit/>
          </a:bodyPr>
          <a:lstStyle/>
          <a:p>
            <a:pPr marL="0" marR="0" lvl="0" indent="0" defTabSz="914400" rtl="0" fontAlgn="auto" hangingPunct="1">
              <a:spcBef>
                <a:spcPts val="0"/>
              </a:spcBef>
              <a:spcAft>
                <a:spcPts val="215"/>
              </a:spcAft>
              <a:buNone/>
              <a:tabLst/>
              <a:defRPr sz="1800" b="0" i="0" u="none" strike="noStrike" kern="0" cap="none" spc="0" baseline="0">
                <a:solidFill>
                  <a:srgbClr val="000000"/>
                </a:solidFill>
                <a:uFillTx/>
              </a:defRPr>
            </a:pPr>
            <a:r>
              <a:rPr lang="en-US" sz="3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Name</a:t>
            </a:r>
          </a:p>
          <a:p>
            <a:pPr marL="0" marR="0" lvl="0" indent="0" defTabSz="914400" rtl="0" fontAlgn="auto" hangingPunct="1">
              <a:spcBef>
                <a:spcPts val="0"/>
              </a:spcBef>
              <a:spcAft>
                <a:spcPts val="215"/>
              </a:spcAft>
              <a:buNone/>
              <a:tabLst/>
              <a:defRPr sz="1800" b="0" i="0" u="none" strike="noStrike" kern="0" cap="none" spc="0" baseline="0">
                <a:solidFill>
                  <a:srgbClr val="000000"/>
                </a:solidFill>
                <a:uFillTx/>
              </a:defRPr>
            </a:pPr>
            <a:r>
              <a:rPr lang="en-US" sz="3600" dirty="0">
                <a:solidFill>
                  <a:srgbClr val="000000"/>
                </a:solidFill>
                <a:latin typeface="Baskerville" panose="02020502070401020303" pitchFamily="18" charset="0"/>
                <a:ea typeface="Baskerville" panose="02020502070401020303" pitchFamily="18" charset="0"/>
                <a:cs typeface="Lucida Sans" pitchFamily="2"/>
              </a:rPr>
              <a:t>Type of Lotion</a:t>
            </a:r>
          </a:p>
          <a:p>
            <a:pPr marL="0" marR="0" lvl="0" indent="0" defTabSz="914400" rtl="0" fontAlgn="auto" hangingPunct="1">
              <a:spcBef>
                <a:spcPts val="0"/>
              </a:spcBef>
              <a:spcAft>
                <a:spcPts val="215"/>
              </a:spcAft>
              <a:buNone/>
              <a:tabLst/>
              <a:defRPr sz="1800" b="0" i="0" u="none" strike="noStrike" kern="0" cap="none" spc="0" baseline="0">
                <a:solidFill>
                  <a:srgbClr val="000000"/>
                </a:solidFill>
                <a:uFillTx/>
              </a:defRPr>
            </a:pPr>
            <a:r>
              <a:rPr lang="en-US" sz="3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Base of Lotion – the way it will make their skin feel</a:t>
            </a:r>
          </a:p>
          <a:p>
            <a:pPr marL="0" marR="0" lvl="0" indent="0" defTabSz="914400" rtl="0" fontAlgn="auto" hangingPunct="1">
              <a:spcBef>
                <a:spcPts val="0"/>
              </a:spcBef>
              <a:spcAft>
                <a:spcPts val="215"/>
              </a:spcAft>
              <a:buNone/>
              <a:tabLst/>
              <a:defRPr sz="1800" b="0" i="0" u="none" strike="noStrike" kern="0" cap="none" spc="0" baseline="0">
                <a:solidFill>
                  <a:srgbClr val="000000"/>
                </a:solidFill>
                <a:uFillTx/>
              </a:defRPr>
            </a:pPr>
            <a:r>
              <a:rPr lang="en-US" sz="3600" dirty="0">
                <a:solidFill>
                  <a:srgbClr val="000000"/>
                </a:solidFill>
                <a:latin typeface="Baskerville" panose="02020502070401020303" pitchFamily="18" charset="0"/>
                <a:ea typeface="Baskerville" panose="02020502070401020303" pitchFamily="18" charset="0"/>
                <a:cs typeface="Lucida Sans" pitchFamily="2"/>
              </a:rPr>
              <a:t>4</a:t>
            </a:r>
            <a:r>
              <a:rPr lang="en-US" sz="3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key ingredients</a:t>
            </a:r>
          </a:p>
          <a:p>
            <a:pPr marL="0" marR="0" lvl="0" indent="0" defTabSz="914400" rtl="0" fontAlgn="auto" hangingPunct="1">
              <a:spcBef>
                <a:spcPts val="0"/>
              </a:spcBef>
              <a:spcAft>
                <a:spcPts val="215"/>
              </a:spcAft>
              <a:buNone/>
              <a:tabLst/>
              <a:defRPr sz="1800" b="0" i="0" u="none" strike="noStrike" kern="0" cap="none" spc="0" baseline="0">
                <a:solidFill>
                  <a:srgbClr val="000000"/>
                </a:solidFill>
                <a:uFillTx/>
              </a:defRPr>
            </a:pPr>
            <a:r>
              <a:rPr lang="en-US" sz="3600" dirty="0">
                <a:solidFill>
                  <a:srgbClr val="000000"/>
                </a:solidFill>
                <a:latin typeface="Baskerville" panose="02020502070401020303" pitchFamily="18" charset="0"/>
                <a:ea typeface="Baskerville" panose="02020502070401020303" pitchFamily="18" charset="0"/>
                <a:cs typeface="Lucida Sans" pitchFamily="2"/>
              </a:rPr>
              <a:t>Personal statement</a:t>
            </a:r>
          </a:p>
          <a:p>
            <a:pPr marL="0" marR="0" lvl="0" indent="0" defTabSz="914400" rtl="0" fontAlgn="auto" hangingPunct="1">
              <a:spcBef>
                <a:spcPts val="0"/>
              </a:spcBef>
              <a:spcAft>
                <a:spcPts val="215"/>
              </a:spcAft>
              <a:buNone/>
              <a:tabLst/>
              <a:defRPr sz="1800" b="0" i="0" u="none" strike="noStrike" kern="0" cap="none" spc="0" baseline="0">
                <a:solidFill>
                  <a:srgbClr val="000000"/>
                </a:solidFill>
                <a:uFillTx/>
              </a:defRPr>
            </a:pPr>
            <a:r>
              <a:rPr lang="en-US" sz="3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Closing statement</a:t>
            </a:r>
          </a:p>
        </p:txBody>
      </p:sp>
    </p:spTree>
    <p:extLst>
      <p:ext uri="{BB962C8B-B14F-4D97-AF65-F5344CB8AC3E}">
        <p14:creationId xmlns:p14="http://schemas.microsoft.com/office/powerpoint/2010/main" val="408996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icon&#10;&#10;Description automatically generated">
            <a:extLst>
              <a:ext uri="{FF2B5EF4-FFF2-40B4-BE49-F238E27FC236}">
                <a16:creationId xmlns:a16="http://schemas.microsoft.com/office/drawing/2014/main" id="{F21D7693-A8BD-5F4F-AE53-C9EE9DC0D99D}"/>
              </a:ext>
            </a:extLst>
          </p:cNvPr>
          <p:cNvPicPr>
            <a:picLocks noChangeAspect="1"/>
          </p:cNvPicPr>
          <p:nvPr/>
        </p:nvPicPr>
        <p:blipFill rotWithShape="1">
          <a:blip r:embed="rId2"/>
          <a:srcRect t="19"/>
          <a:stretch/>
        </p:blipFill>
        <p:spPr>
          <a:xfrm>
            <a:off x="20" y="1282"/>
            <a:ext cx="12191980" cy="6856718"/>
          </a:xfrm>
          <a:prstGeom prst="rect">
            <a:avLst/>
          </a:prstGeom>
        </p:spPr>
      </p:pic>
      <p:sp>
        <p:nvSpPr>
          <p:cNvPr id="5" name="Content Placeholder 2">
            <a:extLst>
              <a:ext uri="{FF2B5EF4-FFF2-40B4-BE49-F238E27FC236}">
                <a16:creationId xmlns:a16="http://schemas.microsoft.com/office/drawing/2014/main" id="{046A4B1F-8282-DF49-BDC6-420EF2199E38}"/>
              </a:ext>
            </a:extLst>
          </p:cNvPr>
          <p:cNvSpPr txBox="1"/>
          <p:nvPr/>
        </p:nvSpPr>
        <p:spPr>
          <a:xfrm>
            <a:off x="4440817" y="300571"/>
            <a:ext cx="7446381" cy="5859291"/>
          </a:xfrm>
          <a:prstGeom prst="rect">
            <a:avLst/>
          </a:prstGeom>
          <a:noFill/>
          <a:ln cap="flat">
            <a:noFill/>
          </a:ln>
        </p:spPr>
        <p:txBody>
          <a:bodyPr vert="horz" wrap="square" lIns="91440" tIns="45720" rIns="91440" bIns="45720" anchor="t" anchorCtr="0" compatLnSpc="1">
            <a:normAutofit/>
          </a:bodyPr>
          <a:lstStyle/>
          <a:p>
            <a:pPr marL="0" marR="0" lvl="0" indent="0" defTabSz="914400" rtl="0" fontAlgn="auto" hangingPunct="1">
              <a:spcBef>
                <a:spcPts val="0"/>
              </a:spcBef>
              <a:spcAft>
                <a:spcPts val="215"/>
              </a:spcAft>
              <a:buNone/>
              <a:tabLst/>
              <a:defRPr sz="1800" b="0" i="0" u="none" strike="noStrike" kern="0" cap="none" spc="0" baseline="0">
                <a:solidFill>
                  <a:srgbClr val="000000"/>
                </a:solidFill>
                <a:uFillTx/>
              </a:defRPr>
            </a:pPr>
            <a:r>
              <a:rPr lang="en-US" sz="2300" b="1" u="none" strike="noStrike" kern="1200" cap="none" spc="0" baseline="0" dirty="0" err="1">
                <a:solidFill>
                  <a:srgbClr val="00B0F0"/>
                </a:solidFill>
                <a:uFillTx/>
                <a:latin typeface="BODONI 72 BOOK" pitchFamily="2" charset="0"/>
                <a:ea typeface="Baskerville" panose="02020502070401020303" pitchFamily="18" charset="0"/>
                <a:cs typeface="Lucida Sans" pitchFamily="2"/>
              </a:rPr>
              <a:t>Metaphoria</a:t>
            </a:r>
            <a:r>
              <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is our newest </a:t>
            </a:r>
            <a:r>
              <a:rPr lang="en-US" sz="2300" b="1" i="0"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triple dark bronzer </a:t>
            </a:r>
            <a:r>
              <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that we JUST got in! This is the darkest bronzer that Devoted Creations makes so it has extremely high DHA, natural and cosmetic bronzers but the best part is that it doesn’t stain your hands! This has a </a:t>
            </a:r>
            <a:r>
              <a:rPr lang="en-US" sz="2300" b="1" i="0"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cashmere blend base</a:t>
            </a:r>
            <a:r>
              <a:rPr lang="en-US" sz="2300" b="0" i="0"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 </a:t>
            </a:r>
            <a:r>
              <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so it keeps your skin really soft for 24 hours but it is also </a:t>
            </a:r>
            <a:r>
              <a:rPr lang="en-US" sz="2300" b="1" i="0"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spray tan friendly</a:t>
            </a:r>
            <a:r>
              <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It has </a:t>
            </a:r>
            <a:r>
              <a:rPr lang="en-US" sz="2300" b="1" i="0"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anti-orange technology with an Auto-Darkening Complex </a:t>
            </a:r>
            <a:r>
              <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that gives you immediate color right away and helps to give your skin darker color quicker. It has a new </a:t>
            </a:r>
            <a:r>
              <a:rPr lang="en-US" sz="2300" b="1" i="0"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Ceramide Complex</a:t>
            </a:r>
            <a:r>
              <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that helps to strengthen the skin’s moisture barrier to protect from harmful environmental elements with </a:t>
            </a:r>
            <a:r>
              <a:rPr lang="en-US" sz="2300" b="1" i="0"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natural cellulite fighting ingredients</a:t>
            </a:r>
            <a:r>
              <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 to promote a smoother appearance to the skin. It also has </a:t>
            </a:r>
            <a:r>
              <a:rPr lang="en-US" sz="2300" b="1" i="0"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anti-inflammatory agents </a:t>
            </a:r>
            <a:r>
              <a:rPr lang="en-US" sz="23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rPr>
              <a:t>to combat redness of the skin while absorbing any excess oil on the skin that leads to clogged pores and acne formations.</a:t>
            </a:r>
          </a:p>
        </p:txBody>
      </p:sp>
    </p:spTree>
    <p:extLst>
      <p:ext uri="{BB962C8B-B14F-4D97-AF65-F5344CB8AC3E}">
        <p14:creationId xmlns:p14="http://schemas.microsoft.com/office/powerpoint/2010/main" val="7249804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A picture containing diagram&#10;&#10;Description automatically generated">
            <a:extLst>
              <a:ext uri="{FF2B5EF4-FFF2-40B4-BE49-F238E27FC236}">
                <a16:creationId xmlns:a16="http://schemas.microsoft.com/office/drawing/2014/main" id="{20544165-57D5-8D4E-ADD3-3429F5D814D1}"/>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4" name="Title 3">
            <a:extLst>
              <a:ext uri="{FF2B5EF4-FFF2-40B4-BE49-F238E27FC236}">
                <a16:creationId xmlns:a16="http://schemas.microsoft.com/office/drawing/2014/main" id="{85FDB1B0-F0CA-A843-83F2-F5216F509DA9}"/>
              </a:ext>
            </a:extLst>
          </p:cNvPr>
          <p:cNvSpPr>
            <a:spLocks noGrp="1"/>
          </p:cNvSpPr>
          <p:nvPr>
            <p:ph type="title"/>
          </p:nvPr>
        </p:nvSpPr>
        <p:spPr/>
        <p:txBody>
          <a:bodyPr/>
          <a:lstStyle/>
          <a:p>
            <a:r>
              <a:rPr lang="en-US" dirty="0">
                <a:latin typeface="Bodoni 72 Book" pitchFamily="2" charset="0"/>
              </a:rPr>
              <a:t>The Sales Process</a:t>
            </a:r>
          </a:p>
        </p:txBody>
      </p:sp>
      <p:sp>
        <p:nvSpPr>
          <p:cNvPr id="5" name="Content Placeholder 4">
            <a:extLst>
              <a:ext uri="{FF2B5EF4-FFF2-40B4-BE49-F238E27FC236}">
                <a16:creationId xmlns:a16="http://schemas.microsoft.com/office/drawing/2014/main" id="{F80E6005-19E2-8446-A7DF-B4BC398879AE}"/>
              </a:ext>
            </a:extLst>
          </p:cNvPr>
          <p:cNvSpPr>
            <a:spLocks noGrp="1"/>
          </p:cNvSpPr>
          <p:nvPr>
            <p:ph idx="1"/>
          </p:nvPr>
        </p:nvSpPr>
        <p:spPr>
          <a:xfrm>
            <a:off x="838200" y="1428059"/>
            <a:ext cx="10515600" cy="4667251"/>
          </a:xfrm>
        </p:spPr>
        <p:txBody>
          <a:bodyPr>
            <a:normAutofit lnSpcReduction="10000"/>
          </a:bodyPr>
          <a:lstStyle/>
          <a:p>
            <a:r>
              <a:rPr lang="en-US" dirty="0">
                <a:latin typeface="Bodoni 72 Book" pitchFamily="2" charset="0"/>
              </a:rPr>
              <a:t>Greet your customers as they walk through the door!</a:t>
            </a:r>
          </a:p>
          <a:p>
            <a:r>
              <a:rPr lang="en-US" dirty="0">
                <a:latin typeface="Bodoni 72 Book" pitchFamily="2" charset="0"/>
              </a:rPr>
              <a:t>Establish conversation with them by asking questions as to why they’re coming in.</a:t>
            </a:r>
          </a:p>
          <a:p>
            <a:r>
              <a:rPr lang="en-US" dirty="0">
                <a:latin typeface="Bodoni 72 Book" pitchFamily="2" charset="0"/>
              </a:rPr>
              <a:t>What tanning products are you using today?</a:t>
            </a:r>
          </a:p>
          <a:p>
            <a:r>
              <a:rPr lang="en-US" dirty="0">
                <a:latin typeface="Bodoni 72 Book" pitchFamily="2" charset="0"/>
              </a:rPr>
              <a:t>Let me show you our newest product that we just got in, it’s amazing!</a:t>
            </a:r>
          </a:p>
          <a:p>
            <a:r>
              <a:rPr lang="en-US" dirty="0">
                <a:latin typeface="Bodoni 72 Book" pitchFamily="2" charset="0"/>
              </a:rPr>
              <a:t>Create a short paragraph for the products to commercialize the product. </a:t>
            </a:r>
          </a:p>
          <a:p>
            <a:pPr lvl="1"/>
            <a:r>
              <a:rPr lang="en-US" dirty="0">
                <a:latin typeface="Bodoni 72 Book" pitchFamily="2" charset="0"/>
              </a:rPr>
              <a:t>First impressions take 3 seconds</a:t>
            </a:r>
          </a:p>
          <a:p>
            <a:pPr lvl="1"/>
            <a:r>
              <a:rPr lang="en-US" dirty="0">
                <a:latin typeface="Bodoni 72 Book" pitchFamily="2" charset="0"/>
              </a:rPr>
              <a:t>Attention span of a customer listening is less than 60 seconds</a:t>
            </a:r>
          </a:p>
          <a:p>
            <a:r>
              <a:rPr lang="en-US" dirty="0">
                <a:solidFill>
                  <a:srgbClr val="FF40FF"/>
                </a:solidFill>
                <a:latin typeface="Bodoni 72 Book" pitchFamily="2" charset="0"/>
              </a:rPr>
              <a:t>What do you use at home to help extend your tan?</a:t>
            </a:r>
          </a:p>
          <a:p>
            <a:r>
              <a:rPr lang="en-US" dirty="0">
                <a:solidFill>
                  <a:srgbClr val="FF40FF"/>
                </a:solidFill>
                <a:latin typeface="Bodoni 72 Book" pitchFamily="2" charset="0"/>
              </a:rPr>
              <a:t>Let me show you our newest tan extender that we just got!</a:t>
            </a:r>
          </a:p>
        </p:txBody>
      </p:sp>
    </p:spTree>
    <p:extLst>
      <p:ext uri="{BB962C8B-B14F-4D97-AF65-F5344CB8AC3E}">
        <p14:creationId xmlns:p14="http://schemas.microsoft.com/office/powerpoint/2010/main" val="3420324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 toiletry, lotion&#10;&#10;Description automatically generated">
            <a:extLst>
              <a:ext uri="{FF2B5EF4-FFF2-40B4-BE49-F238E27FC236}">
                <a16:creationId xmlns:a16="http://schemas.microsoft.com/office/drawing/2014/main" id="{AB57BEA6-2157-C044-BD3D-EB10BC10A102}"/>
              </a:ext>
            </a:extLst>
          </p:cNvPr>
          <p:cNvPicPr>
            <a:picLocks noChangeAspect="1"/>
          </p:cNvPicPr>
          <p:nvPr/>
        </p:nvPicPr>
        <p:blipFill>
          <a:blip r:embed="rId2"/>
          <a:stretch>
            <a:fillRect/>
          </a:stretch>
        </p:blipFill>
        <p:spPr>
          <a:xfrm>
            <a:off x="6350" y="0"/>
            <a:ext cx="12179300" cy="6858000"/>
          </a:xfrm>
          <a:prstGeom prst="rect">
            <a:avLst/>
          </a:prstGeom>
        </p:spPr>
      </p:pic>
      <p:sp>
        <p:nvSpPr>
          <p:cNvPr id="6" name="Content Placeholder 2">
            <a:extLst>
              <a:ext uri="{FF2B5EF4-FFF2-40B4-BE49-F238E27FC236}">
                <a16:creationId xmlns:a16="http://schemas.microsoft.com/office/drawing/2014/main" id="{C636C22B-AE1D-0144-98BD-5B0F260E74BD}"/>
              </a:ext>
            </a:extLst>
          </p:cNvPr>
          <p:cNvSpPr txBox="1"/>
          <p:nvPr/>
        </p:nvSpPr>
        <p:spPr>
          <a:xfrm>
            <a:off x="4440817" y="300571"/>
            <a:ext cx="7446381" cy="5859291"/>
          </a:xfrm>
          <a:prstGeom prst="rect">
            <a:avLst/>
          </a:prstGeom>
          <a:noFill/>
          <a:ln cap="flat">
            <a:noFill/>
          </a:ln>
        </p:spPr>
        <p:txBody>
          <a:bodyPr vert="horz" wrap="square" lIns="91440" tIns="45720" rIns="91440" bIns="45720" anchor="t" anchorCtr="0" compatLnSpc="1">
            <a:normAutofit/>
          </a:bodyPr>
          <a:lstStyle/>
          <a:p>
            <a:pPr marL="0" marR="0" lvl="0" indent="0" defTabSz="914400" rtl="0" fontAlgn="auto" hangingPunct="1">
              <a:spcBef>
                <a:spcPts val="0"/>
              </a:spcBef>
              <a:spcAft>
                <a:spcPts val="215"/>
              </a:spcAft>
              <a:buNone/>
              <a:tabLst/>
              <a:defRPr sz="1800" b="0" i="0" u="none" strike="noStrike" kern="0" cap="none" spc="0" baseline="0">
                <a:solidFill>
                  <a:srgbClr val="000000"/>
                </a:solidFill>
                <a:uFillTx/>
              </a:defRPr>
            </a:pPr>
            <a:r>
              <a:rPr lang="en-US" sz="2800" b="1" u="none" strike="noStrike" kern="1200" cap="none" spc="0" baseline="0" dirty="0" err="1">
                <a:solidFill>
                  <a:srgbClr val="00B0F0"/>
                </a:solidFill>
                <a:uFillTx/>
                <a:latin typeface="BODONI 72 BOOK" pitchFamily="2" charset="0"/>
                <a:ea typeface="Baskerville" panose="02020502070401020303" pitchFamily="18" charset="0"/>
                <a:cs typeface="Lucida Sans" pitchFamily="2"/>
              </a:rPr>
              <a:t>Frosé</a:t>
            </a:r>
            <a:r>
              <a:rPr lang="en-US" sz="2800" b="1"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 Fantasy </a:t>
            </a:r>
            <a:r>
              <a:rPr lang="en-US" sz="2800" b="1" u="none" strike="noStrike" kern="1200" cap="none" spc="0" baseline="0" dirty="0">
                <a:uFillTx/>
                <a:latin typeface="BODONI 72 BOOK" pitchFamily="2" charset="0"/>
                <a:ea typeface="Baskerville" panose="02020502070401020303" pitchFamily="18" charset="0"/>
                <a:cs typeface="Lucida Sans" pitchFamily="2"/>
              </a:rPr>
              <a:t>is our newest tan extender and it smells amazing. It has a </a:t>
            </a:r>
            <a:r>
              <a:rPr lang="en-US" sz="2800" b="1"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silicone feel blend </a:t>
            </a:r>
            <a:r>
              <a:rPr lang="en-US" sz="2800" b="1" u="none" strike="noStrike" kern="1200" cap="none" spc="0" baseline="0" dirty="0">
                <a:uFillTx/>
                <a:latin typeface="BODONI 72 BOOK" pitchFamily="2" charset="0"/>
                <a:ea typeface="Baskerville" panose="02020502070401020303" pitchFamily="18" charset="0"/>
                <a:cs typeface="Lucida Sans" pitchFamily="2"/>
              </a:rPr>
              <a:t>to it so it keeps your skin so soft and has 24 hour hydration. It has </a:t>
            </a:r>
            <a:r>
              <a:rPr lang="en-US" sz="2800" b="1"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Vegan Collagen and </a:t>
            </a:r>
            <a:r>
              <a:rPr lang="en-US" sz="2800" b="1" u="none" strike="noStrike" kern="1200" cap="none" spc="0" baseline="0" dirty="0" err="1">
                <a:solidFill>
                  <a:srgbClr val="00B0F0"/>
                </a:solidFill>
                <a:uFillTx/>
                <a:latin typeface="BODONI 72 BOOK" pitchFamily="2" charset="0"/>
                <a:ea typeface="Baskerville" panose="02020502070401020303" pitchFamily="18" charset="0"/>
                <a:cs typeface="Lucida Sans" pitchFamily="2"/>
              </a:rPr>
              <a:t>Squalane</a:t>
            </a:r>
            <a:r>
              <a:rPr lang="en-US" sz="2800" b="1"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 </a:t>
            </a:r>
            <a:r>
              <a:rPr lang="en-US" sz="2800" b="1" u="none" strike="noStrike" kern="1200" cap="none" spc="0" baseline="0" dirty="0">
                <a:uFillTx/>
                <a:latin typeface="BODONI 72 BOOK" pitchFamily="2" charset="0"/>
                <a:ea typeface="Baskerville" panose="02020502070401020303" pitchFamily="18" charset="0"/>
                <a:cs typeface="Lucida Sans" pitchFamily="2"/>
              </a:rPr>
              <a:t>to help with any uneven skin tone and texture while giving you weightless hydration. </a:t>
            </a:r>
            <a:r>
              <a:rPr lang="en-US" sz="2800" b="1"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Strawberry</a:t>
            </a:r>
            <a:r>
              <a:rPr lang="en-US" sz="2800" b="1" u="none" strike="noStrike" kern="1200" cap="none" spc="0" baseline="0" dirty="0">
                <a:uFillTx/>
                <a:latin typeface="BODONI 72 BOOK" pitchFamily="2" charset="0"/>
                <a:ea typeface="Baskerville" panose="02020502070401020303" pitchFamily="18" charset="0"/>
                <a:cs typeface="Lucida Sans" pitchFamily="2"/>
              </a:rPr>
              <a:t> extracts help with any dark formations on the skin along with </a:t>
            </a:r>
            <a:r>
              <a:rPr lang="en-US" sz="2800" b="1" u="none" strike="noStrike" kern="1200" cap="none" spc="0" baseline="0" dirty="0">
                <a:solidFill>
                  <a:srgbClr val="00B0F0"/>
                </a:solidFill>
                <a:uFillTx/>
                <a:latin typeface="BODONI 72 BOOK" pitchFamily="2" charset="0"/>
                <a:ea typeface="Baskerville" panose="02020502070401020303" pitchFamily="18" charset="0"/>
                <a:cs typeface="Lucida Sans" pitchFamily="2"/>
              </a:rPr>
              <a:t>Blueberry and Elderberry </a:t>
            </a:r>
            <a:r>
              <a:rPr lang="en-US" sz="2800" b="1" u="none" strike="noStrike" kern="1200" cap="none" spc="0" baseline="0" dirty="0">
                <a:uFillTx/>
                <a:latin typeface="BODONI 72 BOOK" pitchFamily="2" charset="0"/>
                <a:ea typeface="Baskerville" panose="02020502070401020303" pitchFamily="18" charset="0"/>
                <a:cs typeface="Lucida Sans" pitchFamily="2"/>
              </a:rPr>
              <a:t>extracts to combat skin dryness and dullness and helps to shrink enlarged pores while have astringent properties. I just put this on this morning and my skin feels amazing!</a:t>
            </a:r>
            <a:endParaRPr lang="en-US" sz="28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Tree>
    <p:extLst>
      <p:ext uri="{BB962C8B-B14F-4D97-AF65-F5344CB8AC3E}">
        <p14:creationId xmlns:p14="http://schemas.microsoft.com/office/powerpoint/2010/main" val="31195114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erson with long hair&#10;&#10;Description automatically generated with low confidence">
            <a:extLst>
              <a:ext uri="{FF2B5EF4-FFF2-40B4-BE49-F238E27FC236}">
                <a16:creationId xmlns:a16="http://schemas.microsoft.com/office/drawing/2014/main" id="{E2B5E4AF-2870-F14C-989B-1F70069EC652}"/>
              </a:ext>
            </a:extLst>
          </p:cNvPr>
          <p:cNvPicPr>
            <a:picLocks noChangeAspect="1"/>
          </p:cNvPicPr>
          <p:nvPr/>
        </p:nvPicPr>
        <p:blipFill>
          <a:blip r:embed="rId2"/>
          <a:stretch>
            <a:fillRect/>
          </a:stretch>
        </p:blipFill>
        <p:spPr>
          <a:xfrm>
            <a:off x="4930" y="0"/>
            <a:ext cx="12182140" cy="6858000"/>
          </a:xfrm>
          <a:prstGeom prst="rect">
            <a:avLst/>
          </a:prstGeom>
        </p:spPr>
      </p:pic>
      <p:sp>
        <p:nvSpPr>
          <p:cNvPr id="4" name="TextBox 3">
            <a:extLst>
              <a:ext uri="{FF2B5EF4-FFF2-40B4-BE49-F238E27FC236}">
                <a16:creationId xmlns:a16="http://schemas.microsoft.com/office/drawing/2014/main" id="{76F63164-E71B-5B43-9F44-65ECC34A44B4}"/>
              </a:ext>
            </a:extLst>
          </p:cNvPr>
          <p:cNvSpPr txBox="1"/>
          <p:nvPr/>
        </p:nvSpPr>
        <p:spPr>
          <a:xfrm>
            <a:off x="7179353" y="2351341"/>
            <a:ext cx="4840077" cy="1815882"/>
          </a:xfrm>
          <a:prstGeom prst="rect">
            <a:avLst/>
          </a:prstGeom>
          <a:noFill/>
        </p:spPr>
        <p:txBody>
          <a:bodyPr wrap="square" rtlCol="0">
            <a:spAutoFit/>
          </a:bodyPr>
          <a:lstStyle/>
          <a:p>
            <a:pPr algn="ctr"/>
            <a:r>
              <a:rPr lang="en-US" sz="2800" dirty="0">
                <a:solidFill>
                  <a:schemeClr val="bg1"/>
                </a:solidFill>
                <a:latin typeface="Baskerville" panose="02020502070401020303" pitchFamily="18" charset="0"/>
                <a:ea typeface="Baskerville" panose="02020502070401020303" pitchFamily="18" charset="0"/>
              </a:rPr>
              <a:t>Megan Racine</a:t>
            </a:r>
          </a:p>
          <a:p>
            <a:pPr algn="ctr"/>
            <a:r>
              <a:rPr lang="en-US" sz="2800" dirty="0">
                <a:solidFill>
                  <a:schemeClr val="bg1"/>
                </a:solidFill>
                <a:latin typeface="Baskerville" panose="02020502070401020303" pitchFamily="18" charset="0"/>
                <a:ea typeface="Baskerville" panose="02020502070401020303" pitchFamily="18" charset="0"/>
              </a:rPr>
              <a:t>National Sales Trainer</a:t>
            </a:r>
          </a:p>
          <a:p>
            <a:pPr algn="ctr"/>
            <a:r>
              <a:rPr lang="en-US" sz="2800" dirty="0">
                <a:solidFill>
                  <a:schemeClr val="bg1"/>
                </a:solidFill>
                <a:latin typeface="Baskerville" panose="02020502070401020303" pitchFamily="18" charset="0"/>
                <a:ea typeface="Baskerville" panose="02020502070401020303" pitchFamily="18" charset="0"/>
                <a:hlinkClick r:id="rId3">
                  <a:extLst>
                    <a:ext uri="{A12FA001-AC4F-418D-AE19-62706E023703}">
                      <ahyp:hlinkClr xmlns:ahyp="http://schemas.microsoft.com/office/drawing/2018/hyperlinkcolor" val="tx"/>
                    </a:ext>
                  </a:extLst>
                </a:hlinkClick>
              </a:rPr>
              <a:t>megan@devotedcreations.com</a:t>
            </a:r>
            <a:endParaRPr lang="en-US" sz="2800" dirty="0">
              <a:solidFill>
                <a:schemeClr val="bg1"/>
              </a:solidFill>
              <a:latin typeface="Baskerville" panose="02020502070401020303" pitchFamily="18" charset="0"/>
              <a:ea typeface="Baskerville" panose="02020502070401020303" pitchFamily="18" charset="0"/>
            </a:endParaRPr>
          </a:p>
          <a:p>
            <a:pPr algn="ctr"/>
            <a:r>
              <a:rPr lang="en-US" sz="2800" dirty="0">
                <a:solidFill>
                  <a:schemeClr val="bg1"/>
                </a:solidFill>
                <a:latin typeface="Baskerville" panose="02020502070401020303" pitchFamily="18" charset="0"/>
                <a:ea typeface="Baskerville" panose="02020502070401020303" pitchFamily="18" charset="0"/>
              </a:rPr>
              <a:t>813.361.1866</a:t>
            </a:r>
          </a:p>
        </p:txBody>
      </p:sp>
    </p:spTree>
    <p:extLst>
      <p:ext uri="{BB962C8B-B14F-4D97-AF65-F5344CB8AC3E}">
        <p14:creationId xmlns:p14="http://schemas.microsoft.com/office/powerpoint/2010/main" val="3143750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icon&#10;&#10;Description automatically generated">
            <a:extLst>
              <a:ext uri="{FF2B5EF4-FFF2-40B4-BE49-F238E27FC236}">
                <a16:creationId xmlns:a16="http://schemas.microsoft.com/office/drawing/2014/main" id="{F21D7693-A8BD-5F4F-AE53-C9EE9DC0D99D}"/>
              </a:ext>
            </a:extLst>
          </p:cNvPr>
          <p:cNvPicPr>
            <a:picLocks noChangeAspect="1"/>
          </p:cNvPicPr>
          <p:nvPr/>
        </p:nvPicPr>
        <p:blipFill rotWithShape="1">
          <a:blip r:embed="rId2"/>
          <a:srcRect t="19"/>
          <a:stretch/>
        </p:blipFill>
        <p:spPr>
          <a:xfrm>
            <a:off x="20" y="1282"/>
            <a:ext cx="12191980" cy="6856718"/>
          </a:xfrm>
          <a:prstGeom prst="rect">
            <a:avLst/>
          </a:prstGeom>
        </p:spPr>
      </p:pic>
      <p:sp>
        <p:nvSpPr>
          <p:cNvPr id="5" name="Content Placeholder 2">
            <a:extLst>
              <a:ext uri="{FF2B5EF4-FFF2-40B4-BE49-F238E27FC236}">
                <a16:creationId xmlns:a16="http://schemas.microsoft.com/office/drawing/2014/main" id="{046A4B1F-8282-DF49-BDC6-420EF2199E38}"/>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a:bodyPr>
          <a:lstStyle/>
          <a:p>
            <a:pPr algn="ctr"/>
            <a:r>
              <a:rPr lang="en-US" sz="2400" dirty="0">
                <a:solidFill>
                  <a:srgbClr val="FF40FF"/>
                </a:solidFill>
                <a:latin typeface="Bodoni 72 Book" pitchFamily="2" charset="0"/>
              </a:rPr>
              <a:t>2022 Newest Color Rush Collection Release</a:t>
            </a:r>
          </a:p>
          <a:p>
            <a:pPr algn="ctr"/>
            <a:r>
              <a:rPr lang="en-US" sz="2400" dirty="0">
                <a:solidFill>
                  <a:srgbClr val="FF40FF"/>
                </a:solidFill>
                <a:latin typeface="Bodoni 72 Book" pitchFamily="2" charset="0"/>
              </a:rPr>
              <a:t>Product Training Program</a:t>
            </a:r>
          </a:p>
          <a:p>
            <a:endParaRPr lang="en-US" sz="2000" dirty="0">
              <a:latin typeface="Bodoni 72 Book" pitchFamily="2" charset="0"/>
            </a:endParaRPr>
          </a:p>
          <a:p>
            <a:r>
              <a:rPr lang="en-US" sz="2000" dirty="0">
                <a:latin typeface="Bodoni 72 Book" pitchFamily="2" charset="0"/>
              </a:rPr>
              <a:t>Bottle Size: 13.5 oz</a:t>
            </a:r>
            <a:endParaRPr lang="en-US" sz="2000" dirty="0">
              <a:latin typeface="Bodoni 72 Book" pitchFamily="2" charset="0"/>
            </a:endParaRPr>
          </a:p>
          <a:p>
            <a:r>
              <a:rPr lang="en-US" sz="2000" dirty="0">
                <a:latin typeface="Bodoni 72 Book" pitchFamily="2" charset="0"/>
              </a:rPr>
              <a:t>Packet Size: 0.5 oz</a:t>
            </a:r>
          </a:p>
          <a:p>
            <a:r>
              <a:rPr lang="en-US" sz="2000" dirty="0">
                <a:latin typeface="Bodoni 72 Book" pitchFamily="2" charset="0"/>
              </a:rPr>
              <a:t>Bottle Price: $159.00</a:t>
            </a:r>
          </a:p>
          <a:p>
            <a:r>
              <a:rPr lang="en-US" sz="2000" dirty="0">
                <a:latin typeface="Bodoni 72 Book" pitchFamily="2" charset="0"/>
              </a:rPr>
              <a:t>Packet Price: $17.50</a:t>
            </a:r>
            <a:endParaRPr lang="en-US" sz="2000" dirty="0">
              <a:latin typeface="Bodoni 72 Book" pitchFamily="2" charset="0"/>
            </a:endParaRPr>
          </a:p>
          <a:p>
            <a:r>
              <a:rPr lang="en-US" sz="2000" dirty="0">
                <a:latin typeface="Bodoni 72 Book" pitchFamily="2" charset="0"/>
              </a:rPr>
              <a:t>Type of Lotion: Triple Dark Bronzer (darkest bronzer we make)</a:t>
            </a:r>
          </a:p>
          <a:p>
            <a:r>
              <a:rPr lang="en-US" sz="2000" dirty="0">
                <a:latin typeface="Bodoni 72 Book" pitchFamily="2" charset="0"/>
              </a:rPr>
              <a:t>Base of Lotion: C5 Technology &amp; Cashmere Blend</a:t>
            </a:r>
          </a:p>
          <a:p>
            <a:r>
              <a:rPr lang="en-US" sz="2000" dirty="0">
                <a:latin typeface="Bodoni 72 Book" pitchFamily="2" charset="0"/>
              </a:rPr>
              <a:t>Lotion Color: Super Dark Brown</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77C6DF98-F6E6-1043-AB01-6A75D917CE63}"/>
              </a:ext>
            </a:extLst>
          </p:cNvPr>
          <p:cNvSpPr txBox="1"/>
          <p:nvPr/>
        </p:nvSpPr>
        <p:spPr>
          <a:xfrm>
            <a:off x="5082362" y="134455"/>
            <a:ext cx="6715339" cy="1713238"/>
          </a:xfrm>
          <a:prstGeom prst="rect">
            <a:avLst/>
          </a:prstGeom>
          <a:noFill/>
          <a:ln cap="flat">
            <a:noFill/>
          </a:ln>
        </p:spPr>
        <p:txBody>
          <a:bodyPr vert="horz" wrap="square" lIns="91440" tIns="45720" rIns="91440" bIns="45720" anchor="ctr"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Metaphoria</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Infinite Auto-Darkening Iconic Bronzer</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Solar Ceramide Moisture Complex</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Superior Softening </a:t>
            </a:r>
            <a:r>
              <a:rPr lang="en-US" dirty="0" err="1">
                <a:solidFill>
                  <a:srgbClr val="000000"/>
                </a:solidFill>
                <a:latin typeface="Baskerville" panose="02020502070401020303" pitchFamily="18" charset="0"/>
                <a:ea typeface="Baskerville" panose="02020502070401020303" pitchFamily="18" charset="0"/>
                <a:cs typeface="Arial"/>
              </a:rPr>
              <a:t>Squalane</a:t>
            </a:r>
            <a:r>
              <a:rPr lang="en-US" dirty="0">
                <a:solidFill>
                  <a:srgbClr val="000000"/>
                </a:solidFill>
                <a:latin typeface="Baskerville" panose="02020502070401020303" pitchFamily="18" charset="0"/>
                <a:ea typeface="Baskerville" panose="02020502070401020303" pitchFamily="18" charset="0"/>
                <a:cs typeface="Arial"/>
              </a:rPr>
              <a:t> – Euphoric Elasticity Agents </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Plush Prebiotic Peptides</a:t>
            </a:r>
          </a:p>
        </p:txBody>
      </p:sp>
    </p:spTree>
    <p:extLst>
      <p:ext uri="{BB962C8B-B14F-4D97-AF65-F5344CB8AC3E}">
        <p14:creationId xmlns:p14="http://schemas.microsoft.com/office/powerpoint/2010/main" val="4130340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icon&#10;&#10;Description automatically generated">
            <a:extLst>
              <a:ext uri="{FF2B5EF4-FFF2-40B4-BE49-F238E27FC236}">
                <a16:creationId xmlns:a16="http://schemas.microsoft.com/office/drawing/2014/main" id="{F21D7693-A8BD-5F4F-AE53-C9EE9DC0D99D}"/>
              </a:ext>
            </a:extLst>
          </p:cNvPr>
          <p:cNvPicPr>
            <a:picLocks noChangeAspect="1"/>
          </p:cNvPicPr>
          <p:nvPr/>
        </p:nvPicPr>
        <p:blipFill rotWithShape="1">
          <a:blip r:embed="rId2"/>
          <a:srcRect t="19"/>
          <a:stretch/>
        </p:blipFill>
        <p:spPr>
          <a:xfrm>
            <a:off x="20" y="1282"/>
            <a:ext cx="12191980" cy="6856718"/>
          </a:xfrm>
          <a:prstGeom prst="rect">
            <a:avLst/>
          </a:prstGeom>
        </p:spPr>
      </p:pic>
      <p:sp>
        <p:nvSpPr>
          <p:cNvPr id="5" name="Content Placeholder 2">
            <a:extLst>
              <a:ext uri="{FF2B5EF4-FFF2-40B4-BE49-F238E27FC236}">
                <a16:creationId xmlns:a16="http://schemas.microsoft.com/office/drawing/2014/main" id="{046A4B1F-8282-DF49-BDC6-420EF2199E38}"/>
              </a:ext>
            </a:extLst>
          </p:cNvPr>
          <p:cNvSpPr txBox="1"/>
          <p:nvPr/>
        </p:nvSpPr>
        <p:spPr>
          <a:xfrm>
            <a:off x="5076922" y="1754044"/>
            <a:ext cx="6644218" cy="4781108"/>
          </a:xfrm>
          <a:prstGeom prst="rect">
            <a:avLst/>
          </a:prstGeom>
          <a:noFill/>
          <a:ln cap="flat">
            <a:noFill/>
          </a:ln>
        </p:spPr>
        <p:txBody>
          <a:bodyPr vert="horz" wrap="square" lIns="91440" tIns="45720" rIns="91440" bIns="45720" anchor="t" anchorCtr="0" compatLnSpc="1">
            <a:normAutofit/>
          </a:bodyPr>
          <a:lstStyle/>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600" b="0" i="0" u="none" strike="noStrike" kern="1200" cap="none" spc="0" baseline="0" dirty="0">
                <a:solidFill>
                  <a:srgbClr val="FF40FF"/>
                </a:solidFill>
                <a:uFillTx/>
                <a:latin typeface="Baskerville" panose="02020502070401020303" pitchFamily="18" charset="0"/>
                <a:ea typeface="Baskerville" panose="02020502070401020303" pitchFamily="18" charset="0"/>
                <a:cs typeface="Lucida Sans" pitchFamily="2"/>
              </a:rPr>
              <a:t>Color Rush Collection Similarities</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600" dirty="0">
                <a:solidFill>
                  <a:srgbClr val="000000"/>
                </a:solidFill>
                <a:latin typeface="Baskerville" panose="02020502070401020303" pitchFamily="18" charset="0"/>
                <a:ea typeface="Baskerville" panose="02020502070401020303" pitchFamily="18" charset="0"/>
                <a:cs typeface="Lucida Sans" pitchFamily="2"/>
              </a:rPr>
              <a:t>Blue Tansy</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6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Renovage</a:t>
            </a: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600" dirty="0">
                <a:solidFill>
                  <a:srgbClr val="000000"/>
                </a:solidFill>
                <a:latin typeface="Baskerville" panose="02020502070401020303" pitchFamily="18" charset="0"/>
                <a:ea typeface="Baskerville" panose="02020502070401020303" pitchFamily="18" charset="0"/>
                <a:cs typeface="Lucida Sans" pitchFamily="2"/>
              </a:rPr>
              <a:t>Advanced </a:t>
            </a:r>
            <a:r>
              <a:rPr lang="en-US" sz="1600" dirty="0" err="1">
                <a:solidFill>
                  <a:srgbClr val="000000"/>
                </a:solidFill>
                <a:latin typeface="Baskerville" panose="02020502070401020303" pitchFamily="18" charset="0"/>
                <a:ea typeface="Baskerville" panose="02020502070401020303" pitchFamily="18" charset="0"/>
                <a:cs typeface="Lucida Sans" pitchFamily="2"/>
              </a:rPr>
              <a:t>Matrixyl</a:t>
            </a:r>
            <a:r>
              <a:rPr lang="en-US" sz="1600" dirty="0">
                <a:solidFill>
                  <a:srgbClr val="000000"/>
                </a:solidFill>
                <a:latin typeface="Baskerville" panose="02020502070401020303" pitchFamily="18" charset="0"/>
                <a:ea typeface="Baskerville" panose="02020502070401020303" pitchFamily="18" charset="0"/>
                <a:cs typeface="Lucida Sans" pitchFamily="2"/>
              </a:rPr>
              <a:t> </a:t>
            </a:r>
            <a:r>
              <a:rPr lang="en-US" sz="1600" dirty="0" err="1">
                <a:solidFill>
                  <a:srgbClr val="000000"/>
                </a:solidFill>
                <a:latin typeface="Baskerville" panose="02020502070401020303" pitchFamily="18" charset="0"/>
                <a:ea typeface="Baskerville" panose="02020502070401020303" pitchFamily="18" charset="0"/>
                <a:cs typeface="Lucida Sans" pitchFamily="2"/>
              </a:rPr>
              <a:t>Synthe</a:t>
            </a:r>
            <a:r>
              <a:rPr lang="en-US" sz="1600" dirty="0">
                <a:solidFill>
                  <a:srgbClr val="000000"/>
                </a:solidFill>
                <a:latin typeface="Baskerville" panose="02020502070401020303" pitchFamily="18" charset="0"/>
                <a:ea typeface="Baskerville" panose="02020502070401020303" pitchFamily="18" charset="0"/>
                <a:cs typeface="Lucida Sans" pitchFamily="2"/>
              </a:rPr>
              <a:t> 6</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6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BodyFit</a:t>
            </a:r>
            <a:r>
              <a:rPr lang="en-US" sz="1600" dirty="0">
                <a:solidFill>
                  <a:srgbClr val="000000"/>
                </a:solidFill>
                <a:latin typeface="Baskerville" panose="02020502070401020303" pitchFamily="18" charset="0"/>
                <a:ea typeface="Baskerville" panose="02020502070401020303" pitchFamily="18" charset="0"/>
                <a:cs typeface="Lucida Sans" pitchFamily="2"/>
              </a:rPr>
              <a:t> Technology</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6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Sun</a:t>
            </a:r>
            <a:r>
              <a:rPr lang="en-US" sz="1600" dirty="0" err="1">
                <a:solidFill>
                  <a:srgbClr val="000000"/>
                </a:solidFill>
                <a:latin typeface="Baskerville" panose="02020502070401020303" pitchFamily="18" charset="0"/>
                <a:ea typeface="Baskerville" panose="02020502070401020303" pitchFamily="18" charset="0"/>
                <a:cs typeface="Lucida Sans" pitchFamily="2"/>
              </a:rPr>
              <a:t>Xtend</a:t>
            </a:r>
            <a:endParaRPr lang="en-US" sz="1600" dirty="0">
              <a:solidFill>
                <a:srgbClr val="000000"/>
              </a:solidFill>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600" b="0" i="0" u="none" strike="noStrike" kern="1200" cap="none" spc="0" baseline="0" dirty="0" err="1">
                <a:solidFill>
                  <a:srgbClr val="000000"/>
                </a:solidFill>
                <a:uFillTx/>
                <a:latin typeface="Baskerville" panose="02020502070401020303" pitchFamily="18" charset="0"/>
                <a:ea typeface="Baskerville" panose="02020502070401020303" pitchFamily="18" charset="0"/>
                <a:cs typeface="Lucida Sans" pitchFamily="2"/>
              </a:rPr>
              <a:t>FreshTe</a:t>
            </a:r>
            <a:r>
              <a:rPr lang="en-US" sz="1600" dirty="0" err="1">
                <a:solidFill>
                  <a:srgbClr val="000000"/>
                </a:solidFill>
                <a:latin typeface="Baskerville" panose="02020502070401020303" pitchFamily="18" charset="0"/>
                <a:ea typeface="Baskerville" panose="02020502070401020303" pitchFamily="18" charset="0"/>
                <a:cs typeface="Lucida Sans" pitchFamily="2"/>
              </a:rPr>
              <a:t>k</a:t>
            </a:r>
            <a:endParaRPr lang="en-US" sz="1600" dirty="0">
              <a:solidFill>
                <a:srgbClr val="000000"/>
              </a:solidFill>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Melanin Stimulators</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600" dirty="0">
                <a:solidFill>
                  <a:srgbClr val="000000"/>
                </a:solidFill>
                <a:latin typeface="Baskerville" panose="02020502070401020303" pitchFamily="18" charset="0"/>
                <a:ea typeface="Baskerville" panose="02020502070401020303" pitchFamily="18" charset="0"/>
                <a:cs typeface="Lucida Sans" pitchFamily="2"/>
              </a:rPr>
              <a:t>Tattoo &amp; Color Fade Technology</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600" dirty="0">
                <a:solidFill>
                  <a:srgbClr val="FF40FF"/>
                </a:solidFill>
                <a:latin typeface="Baskerville" panose="02020502070401020303" pitchFamily="18" charset="0"/>
                <a:ea typeface="Baskerville" panose="02020502070401020303" pitchFamily="18" charset="0"/>
                <a:cs typeface="Lucida Sans" pitchFamily="2"/>
              </a:rPr>
              <a:t>Indoor/Outdoor? </a:t>
            </a:r>
            <a:r>
              <a:rPr lang="en-US" sz="1600" dirty="0">
                <a:solidFill>
                  <a:srgbClr val="000000"/>
                </a:solidFill>
                <a:latin typeface="Baskerville" panose="02020502070401020303" pitchFamily="18" charset="0"/>
                <a:ea typeface="Baskerville" panose="02020502070401020303" pitchFamily="18" charset="0"/>
                <a:cs typeface="Lucida Sans" pitchFamily="2"/>
              </a:rPr>
              <a:t>Not Recommended</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600" b="0" i="0" u="none" strike="noStrike" kern="1200" cap="none" spc="0" baseline="0" dirty="0">
                <a:solidFill>
                  <a:srgbClr val="FF40FF"/>
                </a:solidFill>
                <a:uFillTx/>
                <a:latin typeface="Baskerville" panose="02020502070401020303" pitchFamily="18" charset="0"/>
                <a:ea typeface="Baskerville" panose="02020502070401020303" pitchFamily="18" charset="0"/>
                <a:cs typeface="Lucida Sans" pitchFamily="2"/>
              </a:rPr>
              <a:t>Special Fact </a:t>
            </a:r>
            <a:r>
              <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rPr>
              <a:t>– SPRAY TAN FRIENDLY!!!</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600" dirty="0">
                <a:solidFill>
                  <a:srgbClr val="FF40FF"/>
                </a:solidFill>
                <a:latin typeface="Baskerville" panose="02020502070401020303" pitchFamily="18" charset="0"/>
                <a:ea typeface="Baskerville" panose="02020502070401020303" pitchFamily="18" charset="0"/>
                <a:cs typeface="Lucida Sans" pitchFamily="2"/>
              </a:rPr>
              <a:t>Comparable to </a:t>
            </a:r>
            <a:r>
              <a:rPr lang="en-US" sz="1600" dirty="0">
                <a:solidFill>
                  <a:srgbClr val="000000"/>
                </a:solidFill>
                <a:latin typeface="Baskerville" panose="02020502070401020303" pitchFamily="18" charset="0"/>
                <a:ea typeface="Baskerville" panose="02020502070401020303" pitchFamily="18" charset="0"/>
                <a:cs typeface="Lucida Sans" pitchFamily="2"/>
              </a:rPr>
              <a:t>Fortune</a:t>
            </a:r>
          </a:p>
          <a:p>
            <a:pPr marL="0" marR="0" lvl="0" indent="0" algn="l" defTabSz="914400" rtl="0" fontAlgn="auto" hangingPunct="1">
              <a:spcBef>
                <a:spcPts val="0"/>
              </a:spcBef>
              <a:spcAft>
                <a:spcPts val="215"/>
              </a:spcAft>
              <a:buNone/>
              <a:tabLst/>
              <a:defRPr sz="1800" b="0" i="0" u="none" strike="noStrike" kern="0" cap="none" spc="0" baseline="0">
                <a:solidFill>
                  <a:srgbClr val="000000"/>
                </a:solidFill>
                <a:uFillTx/>
              </a:defRPr>
            </a:pPr>
            <a:r>
              <a:rPr lang="en-US" sz="1600" b="0" i="0" u="none" strike="noStrike" kern="1200" cap="none" spc="0" baseline="0" dirty="0">
                <a:solidFill>
                  <a:srgbClr val="FF40FF"/>
                </a:solidFill>
                <a:uFillTx/>
                <a:latin typeface="Baskerville" panose="02020502070401020303" pitchFamily="18" charset="0"/>
                <a:ea typeface="Baskerville" panose="02020502070401020303" pitchFamily="18" charset="0"/>
                <a:cs typeface="Lucida Sans" pitchFamily="2"/>
              </a:rPr>
              <a:t>Different fr</a:t>
            </a:r>
            <a:r>
              <a:rPr lang="en-US" sz="1600" dirty="0">
                <a:solidFill>
                  <a:srgbClr val="FF40FF"/>
                </a:solidFill>
                <a:latin typeface="Baskerville" panose="02020502070401020303" pitchFamily="18" charset="0"/>
                <a:ea typeface="Baskerville" panose="02020502070401020303" pitchFamily="18" charset="0"/>
                <a:cs typeface="Lucida Sans" pitchFamily="2"/>
              </a:rPr>
              <a:t>om </a:t>
            </a:r>
            <a:r>
              <a:rPr lang="en-US" sz="1600" dirty="0" err="1">
                <a:solidFill>
                  <a:srgbClr val="000000"/>
                </a:solidFill>
                <a:latin typeface="Baskerville" panose="02020502070401020303" pitchFamily="18" charset="0"/>
                <a:ea typeface="Baskerville" panose="02020502070401020303" pitchFamily="18" charset="0"/>
                <a:cs typeface="Lucida Sans" pitchFamily="2"/>
              </a:rPr>
              <a:t>Prismatica</a:t>
            </a:r>
            <a:r>
              <a:rPr lang="en-US" sz="1600" dirty="0">
                <a:solidFill>
                  <a:srgbClr val="000000"/>
                </a:solidFill>
                <a:latin typeface="Baskerville" panose="02020502070401020303" pitchFamily="18" charset="0"/>
                <a:ea typeface="Baskerville" panose="02020502070401020303" pitchFamily="18" charset="0"/>
                <a:cs typeface="Lucida Sans" pitchFamily="2"/>
              </a:rPr>
              <a:t>, DC Glow</a:t>
            </a:r>
            <a:endParaRPr lang="en-US" sz="16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77C6DF98-F6E6-1043-AB01-6A75D917CE63}"/>
              </a:ext>
            </a:extLst>
          </p:cNvPr>
          <p:cNvSpPr txBox="1"/>
          <p:nvPr/>
        </p:nvSpPr>
        <p:spPr>
          <a:xfrm>
            <a:off x="5082362" y="134455"/>
            <a:ext cx="6715339" cy="1713238"/>
          </a:xfrm>
          <a:prstGeom prst="rect">
            <a:avLst/>
          </a:prstGeom>
          <a:noFill/>
          <a:ln cap="flat">
            <a:noFill/>
          </a:ln>
        </p:spPr>
        <p:txBody>
          <a:bodyPr vert="horz" wrap="square" lIns="91440" tIns="45720" rIns="91440" bIns="45720" anchor="ctr" anchorCtr="0" compatLnSpc="1">
            <a:normAutofit/>
          </a:bodyPr>
          <a:lstStyle/>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Metaphoria</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Infinite Auto-Darkening Iconic Bronzer</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Solar Ceramide Moisture Complex</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Superior Softening </a:t>
            </a:r>
            <a:r>
              <a:rPr lang="en-US" dirty="0" err="1">
                <a:solidFill>
                  <a:srgbClr val="000000"/>
                </a:solidFill>
                <a:latin typeface="Baskerville" panose="02020502070401020303" pitchFamily="18" charset="0"/>
                <a:ea typeface="Baskerville" panose="02020502070401020303" pitchFamily="18" charset="0"/>
                <a:cs typeface="Arial"/>
              </a:rPr>
              <a:t>Squalane</a:t>
            </a:r>
            <a:r>
              <a:rPr lang="en-US" dirty="0">
                <a:solidFill>
                  <a:srgbClr val="000000"/>
                </a:solidFill>
                <a:latin typeface="Baskerville" panose="02020502070401020303" pitchFamily="18" charset="0"/>
                <a:ea typeface="Baskerville" panose="02020502070401020303" pitchFamily="18" charset="0"/>
                <a:cs typeface="Arial"/>
              </a:rPr>
              <a:t> – Euphoric Elasticity Agents </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Plush Prebiotic Peptides</a:t>
            </a:r>
          </a:p>
        </p:txBody>
      </p:sp>
    </p:spTree>
    <p:extLst>
      <p:ext uri="{BB962C8B-B14F-4D97-AF65-F5344CB8AC3E}">
        <p14:creationId xmlns:p14="http://schemas.microsoft.com/office/powerpoint/2010/main" val="2820993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picture containing icon&#10;&#10;Description automatically generated">
            <a:extLst>
              <a:ext uri="{FF2B5EF4-FFF2-40B4-BE49-F238E27FC236}">
                <a16:creationId xmlns:a16="http://schemas.microsoft.com/office/drawing/2014/main" id="{F21D7693-A8BD-5F4F-AE53-C9EE9DC0D99D}"/>
              </a:ext>
            </a:extLst>
          </p:cNvPr>
          <p:cNvPicPr>
            <a:picLocks noChangeAspect="1"/>
          </p:cNvPicPr>
          <p:nvPr/>
        </p:nvPicPr>
        <p:blipFill rotWithShape="1">
          <a:blip r:embed="rId2"/>
          <a:srcRect t="19"/>
          <a:stretch/>
        </p:blipFill>
        <p:spPr>
          <a:xfrm>
            <a:off x="20" y="1282"/>
            <a:ext cx="12191980" cy="6856718"/>
          </a:xfrm>
          <a:prstGeom prst="rect">
            <a:avLst/>
          </a:prstGeom>
        </p:spPr>
      </p:pic>
      <p:sp>
        <p:nvSpPr>
          <p:cNvPr id="5" name="Content Placeholder 2">
            <a:extLst>
              <a:ext uri="{FF2B5EF4-FFF2-40B4-BE49-F238E27FC236}">
                <a16:creationId xmlns:a16="http://schemas.microsoft.com/office/drawing/2014/main" id="{046A4B1F-8282-DF49-BDC6-420EF2199E38}"/>
              </a:ext>
            </a:extLst>
          </p:cNvPr>
          <p:cNvSpPr txBox="1"/>
          <p:nvPr/>
        </p:nvSpPr>
        <p:spPr>
          <a:xfrm>
            <a:off x="4917896" y="1449322"/>
            <a:ext cx="6875592" cy="4993065"/>
          </a:xfrm>
          <a:prstGeom prst="rect">
            <a:avLst/>
          </a:prstGeom>
          <a:noFill/>
          <a:ln cap="flat">
            <a:noFill/>
          </a:ln>
        </p:spPr>
        <p:txBody>
          <a:bodyPr vert="horz" wrap="square" lIns="91440" tIns="45720" rIns="91440" bIns="45720" anchor="t" anchorCtr="0" compatLnSpc="1">
            <a:normAutofit fontScale="85000" lnSpcReduction="20000"/>
          </a:bodyPr>
          <a:lstStyle/>
          <a:p>
            <a:pPr>
              <a:lnSpc>
                <a:spcPct val="120000"/>
              </a:lnSpc>
            </a:pPr>
            <a:r>
              <a:rPr lang="en-US" dirty="0">
                <a:latin typeface="Bodoni 72 Book" pitchFamily="2" charset="0"/>
              </a:rPr>
              <a:t>• </a:t>
            </a:r>
            <a:r>
              <a:rPr lang="en-US" b="1" dirty="0">
                <a:latin typeface="BODONI 72 BOOK" pitchFamily="2" charset="0"/>
              </a:rPr>
              <a:t>Auto Darkening Complex </a:t>
            </a:r>
            <a:r>
              <a:rPr lang="en-US" dirty="0">
                <a:latin typeface="Bodoni 72 Book" pitchFamily="2" charset="0"/>
              </a:rPr>
              <a:t>– A proprietary blend that allows tanning results to develop more rapid and even for desired color perfection quickly. </a:t>
            </a:r>
          </a:p>
          <a:p>
            <a:pPr>
              <a:lnSpc>
                <a:spcPct val="120000"/>
              </a:lnSpc>
            </a:pPr>
            <a:r>
              <a:rPr lang="en-US" dirty="0">
                <a:latin typeface="Bodoni 72 Book" pitchFamily="2" charset="0"/>
              </a:rPr>
              <a:t>• </a:t>
            </a:r>
            <a:r>
              <a:rPr lang="en-US" b="1" dirty="0">
                <a:latin typeface="BODONI 72 BOOK" pitchFamily="2" charset="0"/>
              </a:rPr>
              <a:t>Violet Flower </a:t>
            </a:r>
            <a:r>
              <a:rPr lang="en-US" dirty="0">
                <a:latin typeface="Bodoni 72 Book" pitchFamily="2" charset="0"/>
              </a:rPr>
              <a:t>– Contains natural anti-inflammatory agents to calm </a:t>
            </a:r>
            <a:r>
              <a:rPr lang="en-US" dirty="0">
                <a:latin typeface="Bodoni 72 Book" pitchFamily="2" charset="0"/>
              </a:rPr>
              <a:t>irritated skin, helps to prevent acne by absorbing oil and relieves dry skin conditions.</a:t>
            </a:r>
          </a:p>
          <a:p>
            <a:pPr>
              <a:lnSpc>
                <a:spcPct val="120000"/>
              </a:lnSpc>
            </a:pPr>
            <a:r>
              <a:rPr lang="en-US" dirty="0">
                <a:latin typeface="Bodoni 72 Book" pitchFamily="2" charset="0"/>
              </a:rPr>
              <a:t>• </a:t>
            </a:r>
            <a:r>
              <a:rPr lang="en-US" b="1" dirty="0">
                <a:latin typeface="BODONI 72 BOOK" pitchFamily="2" charset="0"/>
              </a:rPr>
              <a:t>Vitamin B5 </a:t>
            </a:r>
            <a:r>
              <a:rPr lang="en-US" dirty="0">
                <a:latin typeface="Bodoni 72 Book" pitchFamily="2" charset="0"/>
              </a:rPr>
              <a:t>– Attracts and holds moisture in the skin to prevent skin dryness, may provide </a:t>
            </a:r>
            <a:r>
              <a:rPr lang="en-US" dirty="0" err="1">
                <a:latin typeface="Bodoni 72 Book" pitchFamily="2" charset="0"/>
              </a:rPr>
              <a:t>soothness</a:t>
            </a:r>
            <a:r>
              <a:rPr lang="en-US" dirty="0">
                <a:latin typeface="Bodoni 72 Book" pitchFamily="2" charset="0"/>
              </a:rPr>
              <a:t> to dry, red and irritated skin.</a:t>
            </a:r>
            <a:endParaRPr lang="en-US" dirty="0">
              <a:latin typeface="Bodoni 72 Book" pitchFamily="2" charset="0"/>
            </a:endParaRPr>
          </a:p>
          <a:p>
            <a:pPr>
              <a:lnSpc>
                <a:spcPct val="120000"/>
              </a:lnSpc>
            </a:pPr>
            <a:r>
              <a:rPr lang="en-US" dirty="0">
                <a:latin typeface="Bodoni 72 Book" pitchFamily="2" charset="0"/>
              </a:rPr>
              <a:t>• </a:t>
            </a:r>
            <a:r>
              <a:rPr lang="en-US" b="1" dirty="0">
                <a:latin typeface="BODONI 72 BOOK" pitchFamily="2" charset="0"/>
              </a:rPr>
              <a:t>Superior Ceramide Complex </a:t>
            </a:r>
            <a:r>
              <a:rPr lang="en-US" dirty="0">
                <a:latin typeface="Bodoni 72 Book" pitchFamily="2" charset="0"/>
              </a:rPr>
              <a:t>– Works to strengthen skin’s moisture barrier to maintain optimal hydration levels as well as protect by helping to seal out harmful environmental elements. </a:t>
            </a:r>
          </a:p>
          <a:p>
            <a:pPr>
              <a:lnSpc>
                <a:spcPct val="120000"/>
              </a:lnSpc>
            </a:pPr>
            <a:r>
              <a:rPr lang="en-US" dirty="0">
                <a:latin typeface="Bodoni 72 Book" pitchFamily="2" charset="0"/>
              </a:rPr>
              <a:t>• </a:t>
            </a:r>
            <a:r>
              <a:rPr lang="en-US" b="1" dirty="0">
                <a:latin typeface="BODONI 72 BOOK" pitchFamily="2" charset="0"/>
              </a:rPr>
              <a:t>Powerful Prebiotic Blend </a:t>
            </a:r>
            <a:r>
              <a:rPr lang="en-US" dirty="0">
                <a:latin typeface="Bodoni 72 Book" pitchFamily="2" charset="0"/>
              </a:rPr>
              <a:t>– Works to improve the complexion by balancing the skin’s natural barrier and helps to influence the speed and regrowth of healthy skin while repelling the environmental conditions that cause inflammation. </a:t>
            </a:r>
            <a:endParaRPr lang="en-US" dirty="0">
              <a:latin typeface="Bodoni 72 Book" pitchFamily="2" charset="0"/>
            </a:endParaRPr>
          </a:p>
          <a:p>
            <a:pPr>
              <a:lnSpc>
                <a:spcPct val="120000"/>
              </a:lnSpc>
            </a:pPr>
            <a:r>
              <a:rPr lang="en-US" dirty="0">
                <a:latin typeface="Bodoni 72 Book" pitchFamily="2" charset="0"/>
              </a:rPr>
              <a:t>• </a:t>
            </a:r>
            <a:r>
              <a:rPr lang="en-US" b="1" dirty="0" err="1">
                <a:latin typeface="BODONI 72 BOOK" pitchFamily="2" charset="0"/>
              </a:rPr>
              <a:t>Forslean</a:t>
            </a:r>
            <a:r>
              <a:rPr lang="en-US" b="1" dirty="0">
                <a:latin typeface="BODONI 72 BOOK" pitchFamily="2" charset="0"/>
              </a:rPr>
              <a:t>™ </a:t>
            </a:r>
            <a:r>
              <a:rPr lang="en-US" dirty="0">
                <a:latin typeface="Bodoni 72 Book" pitchFamily="2" charset="0"/>
              </a:rPr>
              <a:t>– A plant derived compound that helps to break down fat deposits. </a:t>
            </a:r>
          </a:p>
          <a:p>
            <a:pPr>
              <a:lnSpc>
                <a:spcPct val="120000"/>
              </a:lnSpc>
            </a:pPr>
            <a:r>
              <a:rPr lang="en-US" dirty="0">
                <a:latin typeface="Bodoni 72 Book" pitchFamily="2" charset="0"/>
              </a:rPr>
              <a:t>• </a:t>
            </a:r>
            <a:r>
              <a:rPr lang="en-US" b="1" dirty="0" err="1">
                <a:latin typeface="BODONI 72 BOOK" pitchFamily="2" charset="0"/>
              </a:rPr>
              <a:t>Flavoslim</a:t>
            </a:r>
            <a:r>
              <a:rPr lang="en-US" b="1" dirty="0">
                <a:latin typeface="BODONI 72 BOOK" pitchFamily="2" charset="0"/>
              </a:rPr>
              <a:t>™ </a:t>
            </a:r>
            <a:r>
              <a:rPr lang="en-US" dirty="0">
                <a:latin typeface="Bodoni 72 Book" pitchFamily="2" charset="0"/>
              </a:rPr>
              <a:t>– Counteracts the signs of cellulite by improving skin elasticity, while also tightening toning and firming. </a:t>
            </a:r>
          </a:p>
          <a:p>
            <a:pPr>
              <a:lnSpc>
                <a:spcPct val="120000"/>
              </a:lnSpc>
            </a:pPr>
            <a:r>
              <a:rPr lang="en-US" dirty="0">
                <a:latin typeface="Bodoni 72 Book" pitchFamily="2" charset="0"/>
              </a:rPr>
              <a:t>•</a:t>
            </a:r>
            <a:r>
              <a:rPr lang="en-US" b="1" dirty="0">
                <a:latin typeface="BODONI 72 BOOK" pitchFamily="2" charset="0"/>
              </a:rPr>
              <a:t> CoQ10 </a:t>
            </a:r>
            <a:r>
              <a:rPr lang="en-US" dirty="0">
                <a:latin typeface="Bodoni 72 Book" pitchFamily="2" charset="0"/>
              </a:rPr>
              <a:t>– Helps to support the production of collagen and reduce the appearance of fine lines and wrinkles. </a:t>
            </a:r>
          </a:p>
          <a:p>
            <a:pPr>
              <a:lnSpc>
                <a:spcPct val="120000"/>
              </a:lnSpc>
            </a:pPr>
            <a:r>
              <a:rPr lang="en-US" dirty="0">
                <a:latin typeface="Bodoni 72 Book" pitchFamily="2" charset="0"/>
              </a:rPr>
              <a:t>• </a:t>
            </a:r>
            <a:r>
              <a:rPr lang="en-US" b="1" dirty="0">
                <a:latin typeface="BODONI 72 BOOK" pitchFamily="2" charset="0"/>
              </a:rPr>
              <a:t>Resveratrol™ </a:t>
            </a:r>
            <a:r>
              <a:rPr lang="en-US" dirty="0">
                <a:latin typeface="Bodoni 72 Book" pitchFamily="2" charset="0"/>
              </a:rPr>
              <a:t>– Potent antioxidant that fights free radical damage caused by environmental stressors while increasing collagen production and smoothing out fine lines. </a:t>
            </a:r>
          </a:p>
          <a:p>
            <a:pPr>
              <a:lnSpc>
                <a:spcPct val="120000"/>
              </a:lnSpc>
            </a:pPr>
            <a:endParaRPr lang="en-US" dirty="0">
              <a:latin typeface="Bodoni 72 Book" pitchFamily="2" charset="0"/>
            </a:endParaRPr>
          </a:p>
          <a:p>
            <a:pPr>
              <a:lnSpc>
                <a:spcPct val="120000"/>
              </a:lnSpc>
            </a:pPr>
            <a:r>
              <a:rPr lang="en-US" dirty="0">
                <a:latin typeface="Bodoni 72 Book" pitchFamily="2" charset="0"/>
              </a:rPr>
              <a:t>		Fragrance</a:t>
            </a:r>
            <a:r>
              <a:rPr lang="en-US" dirty="0">
                <a:latin typeface="Bodoni 72 Book" pitchFamily="2" charset="0"/>
              </a:rPr>
              <a:t>: Lunar Escape</a:t>
            </a:r>
          </a:p>
          <a:p>
            <a:pPr marL="0" marR="0" lvl="0" indent="0" algn="l" defTabSz="914400" rtl="0" fontAlgn="auto" hangingPunct="1">
              <a:lnSpc>
                <a:spcPct val="120000"/>
              </a:lnSpc>
              <a:spcBef>
                <a:spcPts val="0"/>
              </a:spcBef>
              <a:spcAft>
                <a:spcPts val="215"/>
              </a:spcAft>
              <a:buNone/>
              <a:tabLst/>
              <a:defRPr sz="1800" b="0" i="0" u="none" strike="noStrike" kern="0" cap="none" spc="0" baseline="0">
                <a:solidFill>
                  <a:srgbClr val="000000"/>
                </a:solidFill>
                <a:uFillTx/>
              </a:defRPr>
            </a:pPr>
            <a:endParaRPr lang="en-US" sz="1400" b="0" i="0" u="none" strike="noStrike" kern="1200" cap="none" spc="0" baseline="0" dirty="0">
              <a:solidFill>
                <a:srgbClr val="000000"/>
              </a:solidFill>
              <a:uFillTx/>
              <a:latin typeface="Bodoni 72 Book" pitchFamily="2" charset="0"/>
              <a:ea typeface="Baskerville" panose="02020502070401020303" pitchFamily="18" charset="0"/>
              <a:cs typeface="Lucida Sans" pitchFamily="2"/>
            </a:endParaRPr>
          </a:p>
        </p:txBody>
      </p:sp>
      <p:sp>
        <p:nvSpPr>
          <p:cNvPr id="6" name="Title 1">
            <a:extLst>
              <a:ext uri="{FF2B5EF4-FFF2-40B4-BE49-F238E27FC236}">
                <a16:creationId xmlns:a16="http://schemas.microsoft.com/office/drawing/2014/main" id="{77C6DF98-F6E6-1043-AB01-6A75D917CE63}"/>
              </a:ext>
            </a:extLst>
          </p:cNvPr>
          <p:cNvSpPr txBox="1"/>
          <p:nvPr/>
        </p:nvSpPr>
        <p:spPr>
          <a:xfrm>
            <a:off x="3777343" y="245346"/>
            <a:ext cx="8175171" cy="1296741"/>
          </a:xfrm>
          <a:prstGeom prst="rect">
            <a:avLst/>
          </a:prstGeom>
          <a:noFill/>
          <a:ln cap="flat">
            <a:noFill/>
          </a:ln>
        </p:spPr>
        <p:txBody>
          <a:bodyPr vert="horz" wrap="square" lIns="91440" tIns="45720" rIns="91440" bIns="45720" anchor="ctr" anchorCtr="0" compatLnSpc="1">
            <a:normAutofit/>
          </a:bodyPr>
          <a:lstStyle/>
          <a:p>
            <a:pPr marL="0" marR="0" lvl="0" indent="0" algn="ctr"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sz="4000" b="1" i="0" u="none" strike="noStrike" kern="1200" cap="none" spc="0" baseline="0" dirty="0" err="1">
                <a:solidFill>
                  <a:srgbClr val="000000"/>
                </a:solidFill>
                <a:uFillTx/>
                <a:latin typeface="Bodoni 72 Oldstyle Book" pitchFamily="2" charset="0"/>
                <a:ea typeface="SimSun" pitchFamily="2"/>
                <a:cs typeface="Lucida Sans" pitchFamily="2"/>
              </a:rPr>
              <a:t>Metaphoria</a:t>
            </a:r>
            <a:r>
              <a:rPr lang="en-US" sz="4000" b="0" i="0" u="none" strike="noStrike" kern="1200" cap="none" spc="0" baseline="0" dirty="0">
                <a:solidFill>
                  <a:srgbClr val="000000"/>
                </a:solidFill>
                <a:uFillTx/>
                <a:latin typeface="Bodoni 72 Oldstyle Book" pitchFamily="2" charset="0"/>
                <a:ea typeface="SimSun" pitchFamily="2"/>
                <a:cs typeface="Lucida Sans" pitchFamily="2"/>
              </a:rPr>
              <a:t>™</a:t>
            </a:r>
            <a:r>
              <a:rPr lang="en-US" sz="4000" b="1" i="0" u="none" strike="noStrike" kern="1200" cap="none" spc="0" baseline="0" dirty="0">
                <a:solidFill>
                  <a:srgbClr val="000000"/>
                </a:solidFill>
                <a:uFillTx/>
                <a:latin typeface="Bodoni 72 Oldstyle Book" pitchFamily="2" charset="0"/>
                <a:ea typeface="SimSun" pitchFamily="2"/>
                <a:cs typeface="Lucida Sans" pitchFamily="2"/>
              </a:rPr>
              <a:t> </a:t>
            </a:r>
            <a:br>
              <a:rPr lang="en-US" sz="4000" b="0" i="0" u="none" strike="noStrike" kern="1200" cap="none" spc="0" baseline="0" dirty="0">
                <a:solidFill>
                  <a:srgbClr val="000000"/>
                </a:solidFill>
                <a:uFillTx/>
                <a:latin typeface="Bodoni 72 Oldstyle Book" pitchFamily="2" charset="0"/>
                <a:ea typeface="SimSun" pitchFamily="2"/>
                <a:cs typeface="Lucida Sans" pitchFamily="2"/>
              </a:rPr>
            </a:br>
            <a:r>
              <a:rPr lang="en-US" sz="1800" b="0" i="0" u="none" strike="noStrike" kern="1200" cap="none" spc="0" baseline="0" dirty="0">
                <a:solidFill>
                  <a:srgbClr val="000000"/>
                </a:solidFill>
                <a:uFillTx/>
                <a:latin typeface="Baskerville" panose="02020502070401020303" pitchFamily="18" charset="0"/>
                <a:ea typeface="Baskerville" panose="02020502070401020303" pitchFamily="18" charset="0"/>
                <a:cs typeface="Arial"/>
              </a:rPr>
              <a:t>Infinite Auto-Darkening Iconic Bronzer | </a:t>
            </a:r>
            <a:r>
              <a:rPr lang="en-US" dirty="0">
                <a:solidFill>
                  <a:srgbClr val="000000"/>
                </a:solidFill>
                <a:latin typeface="Baskerville" panose="02020502070401020303" pitchFamily="18" charset="0"/>
                <a:ea typeface="Baskerville" panose="02020502070401020303" pitchFamily="18" charset="0"/>
                <a:cs typeface="Arial"/>
              </a:rPr>
              <a:t>Solar Ceramide Moisture Complex</a:t>
            </a:r>
          </a:p>
          <a:p>
            <a:pPr marL="0" marR="0" lvl="0" indent="0" algn="l" defTabSz="914400" rtl="0" fontAlgn="auto" hangingPunct="1">
              <a:lnSpc>
                <a:spcPct val="80000"/>
              </a:lnSpc>
              <a:spcBef>
                <a:spcPts val="0"/>
              </a:spcBef>
              <a:spcAft>
                <a:spcPts val="0"/>
              </a:spcAft>
              <a:buNone/>
              <a:tabLst/>
              <a:defRPr sz="1800" b="0" i="0" u="none" strike="noStrike" kern="0" cap="none" spc="0" baseline="0">
                <a:solidFill>
                  <a:srgbClr val="000000"/>
                </a:solidFill>
                <a:uFillTx/>
              </a:defRPr>
            </a:pPr>
            <a:r>
              <a:rPr lang="en-US" dirty="0">
                <a:solidFill>
                  <a:srgbClr val="000000"/>
                </a:solidFill>
                <a:latin typeface="Baskerville" panose="02020502070401020303" pitchFamily="18" charset="0"/>
                <a:ea typeface="Baskerville" panose="02020502070401020303" pitchFamily="18" charset="0"/>
                <a:cs typeface="Arial"/>
              </a:rPr>
              <a:t>Superior Softening </a:t>
            </a:r>
            <a:r>
              <a:rPr lang="en-US" dirty="0" err="1">
                <a:solidFill>
                  <a:srgbClr val="000000"/>
                </a:solidFill>
                <a:latin typeface="Baskerville" panose="02020502070401020303" pitchFamily="18" charset="0"/>
                <a:ea typeface="Baskerville" panose="02020502070401020303" pitchFamily="18" charset="0"/>
                <a:cs typeface="Arial"/>
              </a:rPr>
              <a:t>Squalane</a:t>
            </a:r>
            <a:r>
              <a:rPr lang="en-US" dirty="0">
                <a:solidFill>
                  <a:srgbClr val="000000"/>
                </a:solidFill>
                <a:latin typeface="Baskerville" panose="02020502070401020303" pitchFamily="18" charset="0"/>
                <a:ea typeface="Baskerville" panose="02020502070401020303" pitchFamily="18" charset="0"/>
                <a:cs typeface="Arial"/>
              </a:rPr>
              <a:t> – Euphoric Elasticity Agents &amp; Plush Prebiotic Peptides</a:t>
            </a:r>
          </a:p>
        </p:txBody>
      </p:sp>
    </p:spTree>
    <p:extLst>
      <p:ext uri="{BB962C8B-B14F-4D97-AF65-F5344CB8AC3E}">
        <p14:creationId xmlns:p14="http://schemas.microsoft.com/office/powerpoint/2010/main" val="9354941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A picture containing diagram&#10;&#10;Description automatically generated">
            <a:extLst>
              <a:ext uri="{FF2B5EF4-FFF2-40B4-BE49-F238E27FC236}">
                <a16:creationId xmlns:a16="http://schemas.microsoft.com/office/drawing/2014/main" id="{422706AC-246E-334E-A80B-2C367FA11B5C}"/>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4" name="Title 3">
            <a:extLst>
              <a:ext uri="{FF2B5EF4-FFF2-40B4-BE49-F238E27FC236}">
                <a16:creationId xmlns:a16="http://schemas.microsoft.com/office/drawing/2014/main" id="{2C3A6DAE-B7E4-B040-8FB2-201A72FCA93C}"/>
              </a:ext>
            </a:extLst>
          </p:cNvPr>
          <p:cNvSpPr>
            <a:spLocks noGrp="1"/>
          </p:cNvSpPr>
          <p:nvPr>
            <p:ph type="title"/>
          </p:nvPr>
        </p:nvSpPr>
        <p:spPr/>
        <p:txBody>
          <a:bodyPr/>
          <a:lstStyle/>
          <a:p>
            <a:r>
              <a:rPr lang="en-US" dirty="0">
                <a:latin typeface="Bodoni 72 Book" pitchFamily="2" charset="0"/>
              </a:rPr>
              <a:t>Review</a:t>
            </a:r>
          </a:p>
        </p:txBody>
      </p:sp>
      <p:sp>
        <p:nvSpPr>
          <p:cNvPr id="5" name="Content Placeholder 4">
            <a:extLst>
              <a:ext uri="{FF2B5EF4-FFF2-40B4-BE49-F238E27FC236}">
                <a16:creationId xmlns:a16="http://schemas.microsoft.com/office/drawing/2014/main" id="{BB9C1D39-8B8A-A94A-B3D8-6105F185D6C6}"/>
              </a:ext>
            </a:extLst>
          </p:cNvPr>
          <p:cNvSpPr>
            <a:spLocks noGrp="1"/>
          </p:cNvSpPr>
          <p:nvPr>
            <p:ph idx="1"/>
          </p:nvPr>
        </p:nvSpPr>
        <p:spPr/>
        <p:txBody>
          <a:bodyPr/>
          <a:lstStyle/>
          <a:p>
            <a:r>
              <a:rPr lang="en-US" dirty="0">
                <a:latin typeface="Bodoni 72 Book" pitchFamily="2" charset="0"/>
              </a:rPr>
              <a:t>Creating Connections Through Communication</a:t>
            </a:r>
          </a:p>
          <a:p>
            <a:r>
              <a:rPr lang="en-US" dirty="0">
                <a:latin typeface="Bodoni 72 Book" pitchFamily="2" charset="0"/>
              </a:rPr>
              <a:t>Product Training Program </a:t>
            </a:r>
            <a:r>
              <a:rPr lang="en-US" dirty="0">
                <a:latin typeface="Bodoni 72 Book" pitchFamily="2" charset="0"/>
              </a:rPr>
              <a:t>Parts 1 &amp; 2</a:t>
            </a:r>
          </a:p>
          <a:p>
            <a:r>
              <a:rPr lang="en-US" dirty="0">
                <a:latin typeface="Bodoni 72 Book" pitchFamily="2" charset="0"/>
              </a:rPr>
              <a:t>Effective Selling Strategies</a:t>
            </a:r>
          </a:p>
        </p:txBody>
      </p:sp>
      <p:pic>
        <p:nvPicPr>
          <p:cNvPr id="6" name="Picture 2">
            <a:extLst>
              <a:ext uri="{FF2B5EF4-FFF2-40B4-BE49-F238E27FC236}">
                <a16:creationId xmlns:a16="http://schemas.microsoft.com/office/drawing/2014/main" id="{F451C1CD-0701-8049-9ED3-11AC96F379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8812" y="2620699"/>
            <a:ext cx="4111489" cy="2761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6667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 picture containing diagram&#10;&#10;Description automatically generated">
            <a:extLst>
              <a:ext uri="{FF2B5EF4-FFF2-40B4-BE49-F238E27FC236}">
                <a16:creationId xmlns:a16="http://schemas.microsoft.com/office/drawing/2014/main" id="{03FCA6EF-97D0-0D48-9A08-19EC3A12D8BC}"/>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2" name="Title 1">
            <a:extLst>
              <a:ext uri="{FF2B5EF4-FFF2-40B4-BE49-F238E27FC236}">
                <a16:creationId xmlns:a16="http://schemas.microsoft.com/office/drawing/2014/main" id="{8AD89AD4-D5BF-0044-99C1-075A43D1F05F}"/>
              </a:ext>
            </a:extLst>
          </p:cNvPr>
          <p:cNvSpPr>
            <a:spLocks noGrp="1"/>
          </p:cNvSpPr>
          <p:nvPr>
            <p:ph type="ctrTitle"/>
          </p:nvPr>
        </p:nvSpPr>
        <p:spPr>
          <a:xfrm>
            <a:off x="1524000" y="430030"/>
            <a:ext cx="9144000" cy="1478283"/>
          </a:xfrm>
        </p:spPr>
        <p:txBody>
          <a:bodyPr anchor="ctr"/>
          <a:lstStyle/>
          <a:p>
            <a:r>
              <a:rPr lang="en-US" dirty="0">
                <a:solidFill>
                  <a:srgbClr val="FF40FF"/>
                </a:solidFill>
                <a:latin typeface="Bodoni 72 Book" pitchFamily="2" charset="0"/>
              </a:rPr>
              <a:t>Perfecting Your Sales Pitch!</a:t>
            </a:r>
          </a:p>
        </p:txBody>
      </p:sp>
      <p:pic>
        <p:nvPicPr>
          <p:cNvPr id="3074" name="Picture 2">
            <a:extLst>
              <a:ext uri="{FF2B5EF4-FFF2-40B4-BE49-F238E27FC236}">
                <a16:creationId xmlns:a16="http://schemas.microsoft.com/office/drawing/2014/main" id="{10994C64-704B-9042-A7F8-849A01B41A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5721" y="2160981"/>
            <a:ext cx="6440557" cy="33896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913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A picture containing diagram&#10;&#10;Description automatically generated">
            <a:extLst>
              <a:ext uri="{FF2B5EF4-FFF2-40B4-BE49-F238E27FC236}">
                <a16:creationId xmlns:a16="http://schemas.microsoft.com/office/drawing/2014/main" id="{8DDA50F0-E5E0-3946-89FD-4DFDA693416F}"/>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6" name="Text Placeholder 5">
            <a:extLst>
              <a:ext uri="{FF2B5EF4-FFF2-40B4-BE49-F238E27FC236}">
                <a16:creationId xmlns:a16="http://schemas.microsoft.com/office/drawing/2014/main" id="{F649F02D-FF51-6C4D-A6A0-6E6669A98D87}"/>
              </a:ext>
            </a:extLst>
          </p:cNvPr>
          <p:cNvSpPr>
            <a:spLocks noGrp="1"/>
          </p:cNvSpPr>
          <p:nvPr>
            <p:ph type="body" sz="half" idx="2"/>
          </p:nvPr>
        </p:nvSpPr>
        <p:spPr>
          <a:xfrm>
            <a:off x="1293552" y="742122"/>
            <a:ext cx="3932237" cy="5007597"/>
          </a:xfrm>
        </p:spPr>
        <p:txBody>
          <a:bodyPr>
            <a:normAutofit fontScale="92500" lnSpcReduction="10000"/>
          </a:bodyPr>
          <a:lstStyle/>
          <a:p>
            <a:r>
              <a:rPr lang="en-US" sz="3200" dirty="0">
                <a:latin typeface="Bodoni 72 Book" pitchFamily="2" charset="0"/>
              </a:rPr>
              <a:t>“I always try to establish a relationship with my customers.”</a:t>
            </a:r>
          </a:p>
          <a:p>
            <a:r>
              <a:rPr lang="en-US" sz="3200" dirty="0">
                <a:latin typeface="Bodoni 72 Book" pitchFamily="2" charset="0"/>
              </a:rPr>
              <a:t>“You are </a:t>
            </a:r>
            <a:r>
              <a:rPr lang="en-US" sz="3200" dirty="0">
                <a:latin typeface="Bodoni 72 Book" pitchFamily="2" charset="0"/>
              </a:rPr>
              <a:t>not only in the tanning lotion &amp; spa. Services, you are also in the people business. People not only want to know how good your product is, but they also want to know that you care”</a:t>
            </a:r>
          </a:p>
        </p:txBody>
      </p:sp>
      <p:pic>
        <p:nvPicPr>
          <p:cNvPr id="2052" name="Picture 4">
            <a:extLst>
              <a:ext uri="{FF2B5EF4-FFF2-40B4-BE49-F238E27FC236}">
                <a16:creationId xmlns:a16="http://schemas.microsoft.com/office/drawing/2014/main" id="{912FBFD7-EBF5-9B41-9937-81F8A26CF1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6183" y="2273300"/>
            <a:ext cx="3810000" cy="2311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6955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 picture containing diagram&#10;&#10;Description automatically generated">
            <a:extLst>
              <a:ext uri="{FF2B5EF4-FFF2-40B4-BE49-F238E27FC236}">
                <a16:creationId xmlns:a16="http://schemas.microsoft.com/office/drawing/2014/main" id="{7470971A-E68F-1C43-8CB3-F3539A0A2AB3}"/>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3" name="Content Placeholder 2">
            <a:extLst>
              <a:ext uri="{FF2B5EF4-FFF2-40B4-BE49-F238E27FC236}">
                <a16:creationId xmlns:a16="http://schemas.microsoft.com/office/drawing/2014/main" id="{ED4444CF-4EDC-CB43-978C-FB8C2E347BF1}"/>
              </a:ext>
            </a:extLst>
          </p:cNvPr>
          <p:cNvSpPr>
            <a:spLocks noGrp="1"/>
          </p:cNvSpPr>
          <p:nvPr>
            <p:ph idx="1"/>
          </p:nvPr>
        </p:nvSpPr>
        <p:spPr>
          <a:xfrm>
            <a:off x="838200" y="702365"/>
            <a:ext cx="10515600" cy="5474598"/>
          </a:xfrm>
        </p:spPr>
        <p:txBody>
          <a:bodyPr>
            <a:normAutofit/>
          </a:bodyPr>
          <a:lstStyle/>
          <a:p>
            <a:r>
              <a:rPr lang="en-US" dirty="0">
                <a:latin typeface="Bodoni 72 Book" pitchFamily="2" charset="0"/>
              </a:rPr>
              <a:t>Customers don’t want to be just another sale</a:t>
            </a:r>
          </a:p>
          <a:p>
            <a:r>
              <a:rPr lang="en-US" dirty="0">
                <a:latin typeface="Bodoni 72 Book" pitchFamily="2" charset="0"/>
              </a:rPr>
              <a:t>Believe in the product that you are selling and be genuine</a:t>
            </a:r>
          </a:p>
          <a:p>
            <a:r>
              <a:rPr lang="en-US" dirty="0">
                <a:latin typeface="Bodoni 72 Book" pitchFamily="2" charset="0"/>
              </a:rPr>
              <a:t>Easier to talk</a:t>
            </a:r>
            <a:r>
              <a:rPr lang="en-US" dirty="0">
                <a:latin typeface="Bodoni 72 Book" pitchFamily="2" charset="0"/>
              </a:rPr>
              <a:t> about products you have used</a:t>
            </a:r>
          </a:p>
          <a:p>
            <a:pPr lvl="1"/>
            <a:r>
              <a:rPr lang="en-US" dirty="0">
                <a:latin typeface="Bodoni 72 Book" pitchFamily="2" charset="0"/>
              </a:rPr>
              <a:t>You know how it tans you and makes your skin feel</a:t>
            </a:r>
          </a:p>
          <a:p>
            <a:r>
              <a:rPr lang="en-US" dirty="0">
                <a:latin typeface="Bodoni 72 Book" pitchFamily="2" charset="0"/>
              </a:rPr>
              <a:t>Tell the client what</a:t>
            </a:r>
            <a:r>
              <a:rPr lang="en-US" dirty="0">
                <a:latin typeface="Bodoni 72 Book" pitchFamily="2" charset="0"/>
              </a:rPr>
              <a:t> they want to hear before they have to ask the question</a:t>
            </a:r>
          </a:p>
          <a:p>
            <a:pPr lvl="1"/>
            <a:r>
              <a:rPr lang="en-US" dirty="0">
                <a:latin typeface="Bodoni 72 Book" pitchFamily="2" charset="0"/>
              </a:rPr>
              <a:t>DO NOT TELL THEM PRICE RIGHT AWAY</a:t>
            </a:r>
          </a:p>
          <a:p>
            <a:r>
              <a:rPr lang="en-US" dirty="0">
                <a:latin typeface="Bodoni 72 Book" pitchFamily="2" charset="0"/>
              </a:rPr>
              <a:t>Never talk negatively about a product to a </a:t>
            </a:r>
            <a:r>
              <a:rPr lang="en-US" dirty="0">
                <a:latin typeface="Bodoni 72 Book" pitchFamily="2" charset="0"/>
              </a:rPr>
              <a:t>client</a:t>
            </a:r>
          </a:p>
          <a:p>
            <a:r>
              <a:rPr lang="en-US" dirty="0">
                <a:latin typeface="Bodoni 72 Book" pitchFamily="2" charset="0"/>
              </a:rPr>
              <a:t>You</a:t>
            </a:r>
            <a:r>
              <a:rPr lang="en-US" dirty="0">
                <a:latin typeface="Bodoni 72 Book" pitchFamily="2" charset="0"/>
              </a:rPr>
              <a:t> are selling services first complimented by products to achieve their best results</a:t>
            </a:r>
          </a:p>
          <a:p>
            <a:endParaRPr lang="en-US" dirty="0">
              <a:latin typeface="Bodoni 72 Book" pitchFamily="2" charset="0"/>
            </a:endParaRPr>
          </a:p>
        </p:txBody>
      </p:sp>
    </p:spTree>
    <p:extLst>
      <p:ext uri="{BB962C8B-B14F-4D97-AF65-F5344CB8AC3E}">
        <p14:creationId xmlns:p14="http://schemas.microsoft.com/office/powerpoint/2010/main" val="27849547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A picture containing diagram&#10;&#10;Description automatically generated">
            <a:extLst>
              <a:ext uri="{FF2B5EF4-FFF2-40B4-BE49-F238E27FC236}">
                <a16:creationId xmlns:a16="http://schemas.microsoft.com/office/drawing/2014/main" id="{728BF8A3-3A7A-0945-B30F-6DAAD7BEE6F6}"/>
              </a:ext>
            </a:extLst>
          </p:cNvPr>
          <p:cNvPicPr>
            <a:picLocks noChangeAspect="1"/>
          </p:cNvPicPr>
          <p:nvPr/>
        </p:nvPicPr>
        <p:blipFill>
          <a:blip r:embed="rId2"/>
          <a:stretch>
            <a:fillRect/>
          </a:stretch>
        </p:blipFill>
        <p:spPr>
          <a:xfrm>
            <a:off x="13158" y="0"/>
            <a:ext cx="12182139" cy="6858000"/>
          </a:xfrm>
          <a:prstGeom prst="rect">
            <a:avLst/>
          </a:prstGeom>
          <a:noFill/>
          <a:ln cap="flat">
            <a:noFill/>
          </a:ln>
        </p:spPr>
      </p:pic>
      <p:sp>
        <p:nvSpPr>
          <p:cNvPr id="2" name="Title 1">
            <a:extLst>
              <a:ext uri="{FF2B5EF4-FFF2-40B4-BE49-F238E27FC236}">
                <a16:creationId xmlns:a16="http://schemas.microsoft.com/office/drawing/2014/main" id="{E4BBC504-3FAC-E241-AF38-A1264BEA7107}"/>
              </a:ext>
            </a:extLst>
          </p:cNvPr>
          <p:cNvSpPr>
            <a:spLocks noGrp="1"/>
          </p:cNvSpPr>
          <p:nvPr>
            <p:ph type="title"/>
          </p:nvPr>
        </p:nvSpPr>
        <p:spPr/>
        <p:txBody>
          <a:bodyPr/>
          <a:lstStyle/>
          <a:p>
            <a:r>
              <a:rPr lang="en-US" dirty="0">
                <a:latin typeface="Bodoni 72 Book" pitchFamily="2" charset="0"/>
              </a:rPr>
              <a:t>New Customers</a:t>
            </a:r>
          </a:p>
        </p:txBody>
      </p:sp>
      <p:sp>
        <p:nvSpPr>
          <p:cNvPr id="3" name="Content Placeholder 2">
            <a:extLst>
              <a:ext uri="{FF2B5EF4-FFF2-40B4-BE49-F238E27FC236}">
                <a16:creationId xmlns:a16="http://schemas.microsoft.com/office/drawing/2014/main" id="{3C886324-3336-154C-97D2-0BBC9D3EC85A}"/>
              </a:ext>
            </a:extLst>
          </p:cNvPr>
          <p:cNvSpPr>
            <a:spLocks noGrp="1"/>
          </p:cNvSpPr>
          <p:nvPr>
            <p:ph idx="1"/>
          </p:nvPr>
        </p:nvSpPr>
        <p:spPr/>
        <p:txBody>
          <a:bodyPr>
            <a:normAutofit/>
          </a:bodyPr>
          <a:lstStyle/>
          <a:p>
            <a:r>
              <a:rPr lang="en-US" dirty="0">
                <a:latin typeface="Bodoni 72 Book" pitchFamily="2" charset="0"/>
              </a:rPr>
              <a:t>Hi how are you?</a:t>
            </a:r>
          </a:p>
          <a:p>
            <a:r>
              <a:rPr lang="en-US" dirty="0">
                <a:latin typeface="Bodoni 72 Book" pitchFamily="2" charset="0"/>
              </a:rPr>
              <a:t>What brings you in today?</a:t>
            </a:r>
          </a:p>
          <a:p>
            <a:r>
              <a:rPr lang="en-US" dirty="0">
                <a:latin typeface="Bodoni 72 Book" pitchFamily="2" charset="0"/>
              </a:rPr>
              <a:t>Have you gotten a spray tan done before?</a:t>
            </a:r>
          </a:p>
          <a:p>
            <a:r>
              <a:rPr lang="en-US" dirty="0">
                <a:latin typeface="Bodoni 72 Book" pitchFamily="2" charset="0"/>
              </a:rPr>
              <a:t>Have you been indoor tanning before?</a:t>
            </a:r>
          </a:p>
          <a:p>
            <a:r>
              <a:rPr lang="en-US" dirty="0">
                <a:latin typeface="Bodoni 72 Book" pitchFamily="2" charset="0"/>
              </a:rPr>
              <a:t>“Now I recommend using a tanning lotion while you are tanning because it is going to give you darker color quicker while helping it to last longer. We have some of the best tanning products ranging from bronzers to accelerators to aftercare products. Do you prefer bronzers for extra color or an accelerator that helps to enhance your natural color?”</a:t>
            </a:r>
          </a:p>
          <a:p>
            <a:endParaRPr lang="en-US" dirty="0">
              <a:latin typeface="Bodoni 72 Book" pitchFamily="2" charset="0"/>
            </a:endParaRPr>
          </a:p>
        </p:txBody>
      </p:sp>
    </p:spTree>
    <p:extLst>
      <p:ext uri="{BB962C8B-B14F-4D97-AF65-F5344CB8AC3E}">
        <p14:creationId xmlns:p14="http://schemas.microsoft.com/office/powerpoint/2010/main" val="24096866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{391F9B44-C449-6C49-B09B-905E7417D403}tf10001072</Template>
  <TotalTime>2758</TotalTime>
  <Words>1160</Words>
  <Application>Microsoft Macintosh PowerPoint</Application>
  <PresentationFormat>Widescreen</PresentationFormat>
  <Paragraphs>102</Paragraphs>
  <Slides>16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Baskerville</vt:lpstr>
      <vt:lpstr>BODONI 72 BOOK</vt:lpstr>
      <vt:lpstr>BODONI 72 BOOK</vt:lpstr>
      <vt:lpstr>Bodoni 72 Oldstyle Book</vt:lpstr>
      <vt:lpstr>Calibri</vt:lpstr>
      <vt:lpstr>Calibri Light</vt:lpstr>
      <vt:lpstr>Office Theme</vt:lpstr>
      <vt:lpstr>PowerPoint Presentation</vt:lpstr>
      <vt:lpstr>PowerPoint Presentation</vt:lpstr>
      <vt:lpstr>PowerPoint Presentation</vt:lpstr>
      <vt:lpstr>PowerPoint Presentation</vt:lpstr>
      <vt:lpstr>Review</vt:lpstr>
      <vt:lpstr>Perfecting Your Sales Pitch!</vt:lpstr>
      <vt:lpstr>PowerPoint Presentation</vt:lpstr>
      <vt:lpstr>PowerPoint Presentation</vt:lpstr>
      <vt:lpstr>New Customers</vt:lpstr>
      <vt:lpstr>Existing Customers</vt:lpstr>
      <vt:lpstr>The Sales Process</vt:lpstr>
      <vt:lpstr>PowerPoint Presentation</vt:lpstr>
      <vt:lpstr>PowerPoint Presentation</vt:lpstr>
      <vt:lpstr>The Sales Process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Megan Racine</dc:creator>
  <cp:lastModifiedBy>Megan Racine</cp:lastModifiedBy>
  <cp:revision>7</cp:revision>
  <dcterms:created xsi:type="dcterms:W3CDTF">2022-05-23T16:30:55Z</dcterms:created>
  <dcterms:modified xsi:type="dcterms:W3CDTF">2022-05-25T14:29:47Z</dcterms:modified>
</cp:coreProperties>
</file>